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8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0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1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2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3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theme/theme14.xml" ContentType="application/vnd.openxmlformats-officedocument.theme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5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6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17.xml" ContentType="application/vnd.openxmlformats-officedocument.theme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theme/theme18.xml" ContentType="application/vnd.openxmlformats-officedocument.theme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  <p:sldMasterId id="2147483663" r:id="rId2"/>
    <p:sldMasterId id="2147483678" r:id="rId3"/>
    <p:sldMasterId id="2147483693" r:id="rId4"/>
    <p:sldMasterId id="2147483708" r:id="rId5"/>
    <p:sldMasterId id="2147483723" r:id="rId6"/>
    <p:sldMasterId id="2147483738" r:id="rId7"/>
    <p:sldMasterId id="2147483753" r:id="rId8"/>
    <p:sldMasterId id="2147483768" r:id="rId9"/>
    <p:sldMasterId id="2147483783" r:id="rId10"/>
    <p:sldMasterId id="2147483798" r:id="rId11"/>
    <p:sldMasterId id="2147483813" r:id="rId12"/>
    <p:sldMasterId id="2147483828" r:id="rId13"/>
    <p:sldMasterId id="2147483843" r:id="rId14"/>
    <p:sldMasterId id="2147483858" r:id="rId15"/>
    <p:sldMasterId id="2147483873" r:id="rId16"/>
    <p:sldMasterId id="2147483888" r:id="rId17"/>
    <p:sldMasterId id="2147483903" r:id="rId18"/>
    <p:sldMasterId id="2147483918" r:id="rId19"/>
  </p:sldMasterIdLst>
  <p:notesMasterIdLst>
    <p:notesMasterId r:id="rId41"/>
  </p:notesMasterIdLst>
  <p:sldIdLst>
    <p:sldId id="256" r:id="rId20"/>
    <p:sldId id="636" r:id="rId21"/>
    <p:sldId id="514" r:id="rId22"/>
    <p:sldId id="584" r:id="rId23"/>
    <p:sldId id="650" r:id="rId24"/>
    <p:sldId id="651" r:id="rId25"/>
    <p:sldId id="652" r:id="rId26"/>
    <p:sldId id="653" r:id="rId27"/>
    <p:sldId id="676" r:id="rId28"/>
    <p:sldId id="654" r:id="rId29"/>
    <p:sldId id="662" r:id="rId30"/>
    <p:sldId id="656" r:id="rId31"/>
    <p:sldId id="677" r:id="rId32"/>
    <p:sldId id="659" r:id="rId33"/>
    <p:sldId id="660" r:id="rId34"/>
    <p:sldId id="658" r:id="rId35"/>
    <p:sldId id="661" r:id="rId36"/>
    <p:sldId id="655" r:id="rId37"/>
    <p:sldId id="678" r:id="rId38"/>
    <p:sldId id="657" r:id="rId39"/>
    <p:sldId id="368" r:id="rId40"/>
  </p:sldIdLst>
  <p:sldSz cx="9144000" cy="5143500" type="screen16x9"/>
  <p:notesSz cx="6858000" cy="9144000"/>
  <p:embeddedFontLst>
    <p:embeddedFont>
      <p:font typeface="Microsoft YaHei" panose="020B0503020204020204" pitchFamily="34" charset="-122"/>
      <p:regular r:id="rId42"/>
      <p:bold r:id="rId43"/>
    </p:embeddedFont>
    <p:embeddedFont>
      <p:font typeface="SimSun" panose="02010600030101010101" pitchFamily="2" charset="-122"/>
      <p:regular r:id="rId44"/>
    </p:embeddedFont>
    <p:embeddedFont>
      <p:font typeface="STXingkai" panose="02010800040101010101" pitchFamily="2" charset="-122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47">
          <p15:clr>
            <a:srgbClr val="A4A3A4"/>
          </p15:clr>
        </p15:guide>
        <p15:guide id="2" orient="horz" pos="140">
          <p15:clr>
            <a:srgbClr val="A4A3A4"/>
          </p15:clr>
        </p15:guide>
        <p15:guide id="3" orient="horz" pos="372">
          <p15:clr>
            <a:srgbClr val="A4A3A4"/>
          </p15:clr>
        </p15:guide>
        <p15:guide id="4" orient="horz" pos="2981">
          <p15:clr>
            <a:srgbClr val="A4A3A4"/>
          </p15:clr>
        </p15:guide>
        <p15:guide id="5" orient="horz" pos="2707">
          <p15:clr>
            <a:srgbClr val="A4A3A4"/>
          </p15:clr>
        </p15:guide>
        <p15:guide id="6" pos="2880">
          <p15:clr>
            <a:srgbClr val="A4A3A4"/>
          </p15:clr>
        </p15:guide>
        <p15:guide id="7" pos="5593">
          <p15:clr>
            <a:srgbClr val="A4A3A4"/>
          </p15:clr>
        </p15:guide>
        <p15:guide id="8" pos="5472">
          <p15:clr>
            <a:srgbClr val="A4A3A4"/>
          </p15:clr>
        </p15:guide>
        <p15:guide id="9" pos="201">
          <p15:clr>
            <a:srgbClr val="A4A3A4"/>
          </p15:clr>
        </p15:guide>
        <p15:guide id="10" pos="27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ng.kang(康鹏)" initials="p" lastIdx="2" clrIdx="0"/>
  <p:cmAuthor id="2" name="李勇霞" initials="李勇霞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7B789"/>
    <a:srgbClr val="E68E10"/>
    <a:srgbClr val="1D41D5"/>
    <a:srgbClr val="231815"/>
    <a:srgbClr val="545454"/>
    <a:srgbClr val="111111"/>
    <a:srgbClr val="080808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840" autoAdjust="0"/>
  </p:normalViewPr>
  <p:slideViewPr>
    <p:cSldViewPr snapToObjects="1">
      <p:cViewPr varScale="1">
        <p:scale>
          <a:sx n="139" d="100"/>
          <a:sy n="139" d="100"/>
        </p:scale>
        <p:origin x="804" y="114"/>
      </p:cViewPr>
      <p:guideLst>
        <p:guide orient="horz" pos="1747"/>
        <p:guide orient="horz" pos="140"/>
        <p:guide orient="horz" pos="372"/>
        <p:guide orient="horz" pos="2981"/>
        <p:guide orient="horz" pos="2707"/>
        <p:guide pos="2880"/>
        <p:guide pos="5593"/>
        <p:guide pos="5472"/>
        <p:guide pos="201"/>
        <p:guide pos="2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font" Target="fonts/font5.fntdata"/><Relationship Id="rId20" Type="http://schemas.openxmlformats.org/officeDocument/2006/relationships/slide" Target="slides/slide1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202A2-3FC9-4BCE-9AF8-01C7262843EF}" type="datetimeFigureOut">
              <a:rPr lang="zh-CN" altLang="en-US" smtClean="0"/>
              <a:t>2021/8/10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E854D-6C34-4850-B346-63AEB1254928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E854D-6C34-4850-B346-63AEB125492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2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010400" y="4732338"/>
            <a:ext cx="2133600" cy="273844"/>
          </a:xfrm>
        </p:spPr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2074596"/>
            <a:ext cx="82550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768730"/>
            <a:ext cx="8255000" cy="400110"/>
          </a:xfrm>
        </p:spPr>
        <p:txBody>
          <a:bodyPr>
            <a:spAutoFit/>
          </a:bodyPr>
          <a:lstStyle>
            <a:lvl1pPr>
              <a:defRPr sz="2000">
                <a:solidFill>
                  <a:srgbClr val="898989"/>
                </a:solidFill>
              </a:defRPr>
            </a:lvl1pPr>
            <a:lvl2pPr>
              <a:defRPr sz="2000">
                <a:solidFill>
                  <a:srgbClr val="898989"/>
                </a:solidFill>
              </a:defRPr>
            </a:lvl2pPr>
            <a:lvl3pPr>
              <a:defRPr sz="1800">
                <a:solidFill>
                  <a:srgbClr val="898989"/>
                </a:solidFill>
              </a:defRPr>
            </a:lvl3pPr>
            <a:lvl4pPr>
              <a:defRPr sz="1600">
                <a:solidFill>
                  <a:srgbClr val="898989"/>
                </a:solidFill>
              </a:defRPr>
            </a:lvl4pPr>
            <a:lvl5pPr>
              <a:defRPr sz="1600">
                <a:solidFill>
                  <a:srgbClr val="898989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2031624"/>
            <a:ext cx="8280400" cy="584775"/>
          </a:xfrm>
        </p:spPr>
        <p:txBody>
          <a:bodyPr anchor="b"/>
          <a:lstStyle>
            <a:lvl1pPr algn="l">
              <a:defRPr sz="32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800" y="2622924"/>
            <a:ext cx="8280400" cy="400110"/>
          </a:xfrm>
        </p:spPr>
        <p:txBody>
          <a:bodyPr wrap="square" anchor="t">
            <a:sp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2141583"/>
            <a:ext cx="50400" cy="396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748000" y="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00" y="1947425"/>
            <a:ext cx="8280400" cy="707886"/>
          </a:xfrm>
        </p:spPr>
        <p:txBody>
          <a:bodyPr anchor="b"/>
          <a:lstStyle>
            <a:lvl1pPr algn="ctr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400110"/>
          </a:xfrm>
        </p:spPr>
        <p:txBody>
          <a:bodyPr anchor="t">
            <a:sp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6532"/>
            <a:ext cx="7772400" cy="707886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768730"/>
            <a:ext cx="6400800" cy="400110"/>
          </a:xfr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5726" y="339502"/>
            <a:ext cx="2070402" cy="559284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0" y="1275606"/>
            <a:ext cx="4572000" cy="0"/>
          </a:xfrm>
          <a:prstGeom prst="line">
            <a:avLst/>
          </a:prstGeom>
          <a:ln w="12700">
            <a:solidFill>
              <a:srgbClr val="5454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200" y="4080366"/>
            <a:ext cx="435600" cy="435600"/>
          </a:xfrm>
          <a:prstGeom prst="rect">
            <a:avLst/>
          </a:prstGeom>
        </p:spPr>
      </p:pic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2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1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.xml"/><Relationship Id="rId13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4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5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8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99.xml"/><Relationship Id="rId7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9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1.xml"/><Relationship Id="rId15" Type="http://schemas.openxmlformats.org/officeDocument/2006/relationships/theme" Target="../theme/theme15.xml"/><Relationship Id="rId10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0.xml"/><Relationship Id="rId9" Type="http://schemas.openxmlformats.org/officeDocument/2006/relationships/slideLayout" Target="../slideLayouts/slideLayout205.xml"/><Relationship Id="rId14" Type="http://schemas.openxmlformats.org/officeDocument/2006/relationships/slideLayout" Target="../slideLayouts/slideLayout2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slideLayout" Target="../slideLayouts/slideLayout22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2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5" Type="http://schemas.openxmlformats.org/officeDocument/2006/relationships/theme" Target="../theme/theme17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slideLayout" Target="../slideLayouts/slideLayout23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6.xml"/><Relationship Id="rId13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41.xml"/><Relationship Id="rId7" Type="http://schemas.openxmlformats.org/officeDocument/2006/relationships/slideLayout" Target="../slideLayouts/slideLayout245.xml"/><Relationship Id="rId12" Type="http://schemas.openxmlformats.org/officeDocument/2006/relationships/slideLayout" Target="../slideLayouts/slideLayout250.xml"/><Relationship Id="rId2" Type="http://schemas.openxmlformats.org/officeDocument/2006/relationships/slideLayout" Target="../slideLayouts/slideLayout24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39.xml"/><Relationship Id="rId6" Type="http://schemas.openxmlformats.org/officeDocument/2006/relationships/slideLayout" Target="../slideLayouts/slideLayout244.xml"/><Relationship Id="rId11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43.xml"/><Relationship Id="rId15" Type="http://schemas.openxmlformats.org/officeDocument/2006/relationships/theme" Target="../theme/theme18.xml"/><Relationship Id="rId10" Type="http://schemas.openxmlformats.org/officeDocument/2006/relationships/slideLayout" Target="../slideLayouts/slideLayout248.xml"/><Relationship Id="rId4" Type="http://schemas.openxmlformats.org/officeDocument/2006/relationships/slideLayout" Target="../slideLayouts/slideLayout242.xml"/><Relationship Id="rId9" Type="http://schemas.openxmlformats.org/officeDocument/2006/relationships/slideLayout" Target="../slideLayouts/slideLayout247.xml"/><Relationship Id="rId14" Type="http://schemas.openxmlformats.org/officeDocument/2006/relationships/slideLayout" Target="../slideLayouts/slideLayout252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5" Type="http://schemas.openxmlformats.org/officeDocument/2006/relationships/theme" Target="../theme/theme19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26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31540" y="169210"/>
            <a:ext cx="8276400" cy="58477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540" y="771550"/>
            <a:ext cx="8276400" cy="394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10400" y="473233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fld id="{0C913308-F349-4B6D-A68A-DD1791B4A57B}" type="slidenum">
              <a:rPr lang="zh-CN" altLang="en-US" smtClean="0"/>
              <a:t>‹nº›</a:t>
            </a:fld>
            <a:endParaRPr lang="zh-CN" altLang="en-US" dirty="0"/>
          </a:p>
        </p:txBody>
      </p:sp>
      <p:sp>
        <p:nvSpPr>
          <p:cNvPr id="5" name="直角三角形 4"/>
          <p:cNvSpPr/>
          <p:nvPr userDrawn="1"/>
        </p:nvSpPr>
        <p:spPr>
          <a:xfrm rot="10800000">
            <a:off x="8748000" y="1270"/>
            <a:ext cx="396000" cy="3960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2"/>
          <p:cNvSpPr txBox="1"/>
          <p:nvPr userDrawn="1"/>
        </p:nvSpPr>
        <p:spPr>
          <a:xfrm>
            <a:off x="179070" y="4745355"/>
            <a:ext cx="3315970" cy="2222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>
            <a:spAutoFit/>
          </a:bodyPr>
          <a:lstStyle/>
          <a:p>
            <a:pPr lvl="0" algn="l"/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内部公开 </a:t>
            </a: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INTERNAL USE, </a:t>
            </a: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Copyright © TRANSSION HOLDINGS</a:t>
            </a:r>
            <a:endParaRPr lang="zh-CN" altLang="en-US" sz="8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Tx/>
        <a:buBlip>
          <a:blip r:embed="rId16"/>
        </a:buBlip>
        <a:defRPr sz="1200" kern="1200">
          <a:solidFill>
            <a:schemeClr val="tx2">
              <a:lumMod val="50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40.xml"/><Relationship Id="rId5" Type="http://schemas.openxmlformats.org/officeDocument/2006/relationships/tags" Target="../tags/tag34.xml"/><Relationship Id="rId4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54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Layout" Target="../slideLayouts/slideLayout3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6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26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5800" y="1230979"/>
            <a:ext cx="7772400" cy="1323439"/>
          </a:xfrm>
        </p:spPr>
        <p:txBody>
          <a:bodyPr/>
          <a:lstStyle/>
          <a:p>
            <a:r>
              <a:rPr lang="en-US" altLang="zh-CN" dirty="0"/>
              <a:t>CMW500</a:t>
            </a:r>
            <a:r>
              <a:rPr lang="zh-CN" altLang="zh-CN" dirty="0"/>
              <a:t>应用</a:t>
            </a:r>
            <a:br>
              <a:rPr lang="pt-BR" altLang="zh-CN" dirty="0"/>
            </a:br>
            <a:r>
              <a:rPr lang="pt-PT" dirty="0"/>
              <a:t>Aplicativo CMW500 </a:t>
            </a:r>
            <a:endParaRPr lang="zh-CN" altLang="zh-CN" dirty="0"/>
          </a:p>
        </p:txBody>
      </p:sp>
      <p:sp>
        <p:nvSpPr>
          <p:cNvPr id="5" name="副标题 2"/>
          <p:cNvSpPr txBox="1"/>
          <p:nvPr/>
        </p:nvSpPr>
        <p:spPr>
          <a:xfrm>
            <a:off x="3527884" y="3687874"/>
            <a:ext cx="4356484" cy="7683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dirty="0">
                <a:sym typeface="+mn-ea"/>
              </a:rPr>
              <a:t>关健盈</a:t>
            </a:r>
            <a:endParaRPr lang="en-US" altLang="zh-CN" dirty="0">
              <a:sym typeface="+mn-ea"/>
            </a:endParaRPr>
          </a:p>
          <a:p>
            <a:pPr algn="r"/>
            <a:r>
              <a:rPr lang="en-US" altLang="zh-CN" dirty="0">
                <a:sym typeface="+mn-ea"/>
              </a:rPr>
              <a:t>20</a:t>
            </a:r>
            <a:r>
              <a:rPr lang="en-US" dirty="0">
                <a:sym typeface="+mn-ea"/>
              </a:rPr>
              <a:t>20-06-20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6023252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CMW500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自检操作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Operação de </a:t>
            </a:r>
            <a:r>
              <a:rPr lang="pt-BR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autoverificação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5" y="590550"/>
            <a:ext cx="4231005" cy="41471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50" y="648335"/>
            <a:ext cx="4357370" cy="1273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55" y="1863725"/>
            <a:ext cx="4226560" cy="3173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4016164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CMW500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恢复出厂设置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pt-BR" dirty="0"/>
              <a:t>Redefinir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45135" y="590550"/>
            <a:ext cx="8059420" cy="1400810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开机提醒界面选择</a:t>
            </a:r>
            <a:r>
              <a:rPr lang="en-US" altLang="zh-CN" dirty="0">
                <a:solidFill>
                  <a:schemeClr val="tx1"/>
                </a:solidFill>
              </a:rPr>
              <a:t>“Backup/Recovery”</a:t>
            </a:r>
            <a:r>
              <a:rPr lang="zh-CN" altLang="en-US" dirty="0">
                <a:solidFill>
                  <a:schemeClr val="tx1"/>
                </a:solidFill>
              </a:rPr>
              <a:t>；</a:t>
            </a:r>
            <a:r>
              <a:rPr lang="pt-BR" altLang="zh-CN" dirty="0">
                <a:solidFill>
                  <a:schemeClr val="tx1"/>
                </a:solidFill>
              </a:rPr>
              <a:t>- </a:t>
            </a:r>
            <a:r>
              <a:rPr lang="pt-BR" altLang="zh-CN" sz="1200" dirty="0">
                <a:solidFill>
                  <a:schemeClr val="tx1"/>
                </a:solidFill>
              </a:rPr>
              <a:t>Seleção de interface de lembrete de inicialização</a:t>
            </a:r>
            <a:r>
              <a:rPr lang="pt-BR" sz="1200" dirty="0"/>
              <a:t> </a:t>
            </a:r>
            <a:endParaRPr lang="zh-CN" altLang="en-US" sz="12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选择</a:t>
            </a:r>
            <a:r>
              <a:rPr lang="en-US" altLang="zh-CN" dirty="0">
                <a:solidFill>
                  <a:schemeClr val="tx1"/>
                </a:solidFill>
              </a:rPr>
              <a:t>“Factory Default”</a:t>
            </a:r>
            <a:r>
              <a:rPr lang="zh-CN" altLang="en-US" dirty="0">
                <a:solidFill>
                  <a:schemeClr val="tx1"/>
                </a:solidFill>
              </a:rPr>
              <a:t>；</a:t>
            </a:r>
            <a:r>
              <a:rPr lang="pt-BR" altLang="zh-CN" dirty="0">
                <a:solidFill>
                  <a:schemeClr val="tx1"/>
                </a:solidFill>
              </a:rPr>
              <a:t>- </a:t>
            </a:r>
            <a:r>
              <a:rPr lang="pt-BR" altLang="zh-CN" sz="1200" dirty="0">
                <a:solidFill>
                  <a:schemeClr val="tx1"/>
                </a:solidFill>
              </a:rPr>
              <a:t>escolher</a:t>
            </a:r>
            <a:endParaRPr lang="zh-CN" altLang="en-US" sz="12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在提示界面选择</a:t>
            </a:r>
            <a:r>
              <a:rPr lang="en-US" altLang="zh-CN" dirty="0">
                <a:solidFill>
                  <a:schemeClr val="tx1"/>
                </a:solidFill>
              </a:rPr>
              <a:t>“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Recover now”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；</a:t>
            </a:r>
            <a:r>
              <a:rPr lang="pt-BR" altLang="zh-CN" dirty="0">
                <a:solidFill>
                  <a:schemeClr val="tx1"/>
                </a:solidFill>
                <a:sym typeface="+mn-ea"/>
              </a:rPr>
              <a:t>- </a:t>
            </a:r>
            <a:r>
              <a:rPr lang="pt-BR" altLang="zh-CN" sz="1200" dirty="0">
                <a:solidFill>
                  <a:schemeClr val="tx1"/>
                </a:solidFill>
                <a:sym typeface="+mn-ea"/>
              </a:rPr>
              <a:t>Selecione na interface do </a:t>
            </a:r>
            <a:r>
              <a:rPr lang="pt-BR" altLang="zh-CN" sz="1200" dirty="0" err="1">
                <a:solidFill>
                  <a:schemeClr val="tx1"/>
                </a:solidFill>
                <a:sym typeface="+mn-ea"/>
              </a:rPr>
              <a:t>prompt</a:t>
            </a:r>
            <a:endParaRPr lang="zh-CN" altLang="en-US" sz="1200" dirty="0">
              <a:solidFill>
                <a:schemeClr val="tx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sym typeface="+mn-ea"/>
              </a:rPr>
              <a:t>4.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在提示界面随意选择按钮，再输出数字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“1”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；</a:t>
            </a:r>
            <a:r>
              <a:rPr lang="pt-BR" altLang="zh-CN" dirty="0">
                <a:solidFill>
                  <a:schemeClr val="tx1"/>
                </a:solidFill>
                <a:sym typeface="+mn-ea"/>
              </a:rPr>
              <a:t>- </a:t>
            </a:r>
            <a:r>
              <a:rPr lang="pt-BR" altLang="zh-CN" sz="1200" dirty="0">
                <a:solidFill>
                  <a:schemeClr val="tx1"/>
                </a:solidFill>
                <a:sym typeface="+mn-ea"/>
              </a:rPr>
              <a:t>Escolha o botão à vontade na interface de </a:t>
            </a:r>
            <a:r>
              <a:rPr lang="pt-BR" altLang="zh-CN" sz="1200" dirty="0" err="1">
                <a:solidFill>
                  <a:schemeClr val="tx1"/>
                </a:solidFill>
                <a:sym typeface="+mn-ea"/>
              </a:rPr>
              <a:t>prompt</a:t>
            </a:r>
            <a:r>
              <a:rPr lang="pt-BR" altLang="zh-CN" sz="1200" dirty="0">
                <a:solidFill>
                  <a:schemeClr val="tx1"/>
                </a:solidFill>
                <a:sym typeface="+mn-ea"/>
              </a:rPr>
              <a:t>, Em seguida, imprima o número "1"</a:t>
            </a:r>
            <a:endParaRPr lang="zh-CN" altLang="en-US" sz="1200" dirty="0">
              <a:solidFill>
                <a:schemeClr val="tx1"/>
              </a:solidFill>
              <a:sym typeface="+mn-ea"/>
            </a:endParaRPr>
          </a:p>
          <a:p>
            <a:r>
              <a:rPr lang="zh-CN" altLang="en-US" dirty="0">
                <a:solidFill>
                  <a:schemeClr val="tx1"/>
                </a:solidFill>
                <a:sym typeface="+mn-ea"/>
              </a:rPr>
              <a:t>注：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“1”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为纯净恢复出厂设置，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“2”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为恢复后带出厂低版本，建议选择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“1”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；</a:t>
            </a:r>
            <a:r>
              <a:rPr lang="pt-BR" altLang="zh-CN" dirty="0">
                <a:solidFill>
                  <a:schemeClr val="tx1"/>
                </a:solidFill>
                <a:sym typeface="+mn-ea"/>
              </a:rPr>
              <a:t> </a:t>
            </a:r>
            <a:r>
              <a:rPr lang="pt-BR" altLang="zh-CN" sz="1200" dirty="0">
                <a:solidFill>
                  <a:schemeClr val="tx1"/>
                </a:solidFill>
                <a:sym typeface="+mn-ea"/>
              </a:rPr>
              <a:t>Nota: "1" é puro para restaurar as configurações de fábrica, "2" é a versão inferior da fábrica após a restauração, é recomendado selecionar "1"</a:t>
            </a:r>
            <a:endParaRPr lang="zh-CN" altLang="en-US" sz="12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2262163"/>
            <a:ext cx="1866900" cy="1311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51" y="2206355"/>
            <a:ext cx="1868805" cy="1311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83" y="2203873"/>
            <a:ext cx="1865630" cy="13112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50" y="3570605"/>
            <a:ext cx="1812315" cy="12718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335" y="3515148"/>
            <a:ext cx="1868805" cy="131000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30988" y="2301552"/>
            <a:ext cx="419735" cy="100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步骤</a:t>
            </a:r>
            <a:r>
              <a:rPr lang="pt-BR" altLang="zh-CN" sz="800" dirty="0">
                <a:solidFill>
                  <a:srgbClr val="FF0000"/>
                </a:solidFill>
              </a:rPr>
              <a:t>Passo 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5" name="矩形 14"/>
          <p:cNvSpPr/>
          <p:nvPr/>
        </p:nvSpPr>
        <p:spPr>
          <a:xfrm>
            <a:off x="3276600" y="2200910"/>
            <a:ext cx="419735" cy="100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步骤</a:t>
            </a:r>
            <a:r>
              <a:rPr lang="pt-BR" altLang="zh-CN" sz="800" dirty="0">
                <a:solidFill>
                  <a:srgbClr val="FF0000"/>
                </a:solidFill>
              </a:rPr>
              <a:t>Passo 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6" name="矩形 15"/>
          <p:cNvSpPr/>
          <p:nvPr/>
        </p:nvSpPr>
        <p:spPr>
          <a:xfrm>
            <a:off x="6014085" y="2175510"/>
            <a:ext cx="419735" cy="100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步骤</a:t>
            </a:r>
            <a:r>
              <a:rPr lang="pt-BR" altLang="zh-CN" sz="800" dirty="0">
                <a:solidFill>
                  <a:srgbClr val="FF0000"/>
                </a:solidFill>
              </a:rPr>
              <a:t>Passo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7" name="矩形 16"/>
          <p:cNvSpPr/>
          <p:nvPr/>
        </p:nvSpPr>
        <p:spPr>
          <a:xfrm>
            <a:off x="3276600" y="3570605"/>
            <a:ext cx="419735" cy="100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步骤</a:t>
            </a:r>
            <a:r>
              <a:rPr lang="pt-BR" altLang="zh-CN" sz="800" dirty="0">
                <a:solidFill>
                  <a:srgbClr val="FF0000"/>
                </a:solidFill>
              </a:rPr>
              <a:t>Passo </a:t>
            </a:r>
            <a:r>
              <a:rPr lang="en-US" altLang="zh-CN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8" name="矩形 17"/>
          <p:cNvSpPr/>
          <p:nvPr/>
        </p:nvSpPr>
        <p:spPr>
          <a:xfrm>
            <a:off x="539750" y="3570605"/>
            <a:ext cx="419735" cy="100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步骤</a:t>
            </a:r>
            <a:r>
              <a:rPr lang="pt-BR" altLang="zh-CN" sz="800" dirty="0">
                <a:solidFill>
                  <a:srgbClr val="FF0000"/>
                </a:solidFill>
              </a:rPr>
              <a:t>Passo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5519075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CMW500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固件升级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Atualização de firmware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1" y="590550"/>
            <a:ext cx="6899807" cy="3299827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44500" y="3651870"/>
            <a:ext cx="8135466" cy="1116124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200" b="1" dirty="0">
                <a:solidFill>
                  <a:schemeClr val="tx1"/>
                </a:solidFill>
              </a:rPr>
              <a:t>注：</a:t>
            </a:r>
            <a:endParaRPr lang="zh-CN" altLang="en-US" sz="1200" b="1" dirty="0">
              <a:solidFill>
                <a:srgbClr val="FF0000"/>
              </a:solidFill>
            </a:endParaRPr>
          </a:p>
          <a:p>
            <a:r>
              <a:rPr lang="zh-CN" altLang="en-US" sz="1200" dirty="0">
                <a:solidFill>
                  <a:srgbClr val="FF0000"/>
                </a:solidFill>
              </a:rPr>
              <a:t>      </a:t>
            </a:r>
            <a:r>
              <a:rPr lang="en-US" altLang="zh-CN" sz="1200" dirty="0">
                <a:solidFill>
                  <a:schemeClr val="tx1"/>
                </a:solidFill>
              </a:rPr>
              <a:t>1.</a:t>
            </a:r>
            <a:r>
              <a:rPr lang="zh-CN" altLang="en-US" sz="1200" dirty="0">
                <a:solidFill>
                  <a:schemeClr val="tx1"/>
                </a:solidFill>
              </a:rPr>
              <a:t>同一台设备最多同时存在三个版本，建议只安装一个需要的版本；</a:t>
            </a:r>
            <a:r>
              <a:rPr lang="pt-BR" altLang="zh-CN" sz="1200" dirty="0">
                <a:solidFill>
                  <a:schemeClr val="tx1"/>
                </a:solidFill>
              </a:rPr>
              <a:t>- </a:t>
            </a:r>
            <a:r>
              <a:rPr lang="pt-BR" altLang="zh-CN" sz="900" dirty="0">
                <a:solidFill>
                  <a:schemeClr val="tx1"/>
                </a:solidFill>
              </a:rPr>
              <a:t>Existem no máximo três versões do mesmo dispositivo ao mesmo tempo, é recomendado instalar apenas uma versão necessária</a:t>
            </a:r>
            <a:endParaRPr lang="zh-CN" altLang="en-US" sz="900" dirty="0">
              <a:solidFill>
                <a:schemeClr val="tx1"/>
              </a:solidFill>
            </a:endParaRPr>
          </a:p>
          <a:p>
            <a:r>
              <a:rPr lang="en-US" altLang="zh-CN" sz="1200" dirty="0">
                <a:solidFill>
                  <a:schemeClr val="tx1"/>
                </a:solidFill>
              </a:rPr>
              <a:t>      2.3.2.70</a:t>
            </a:r>
            <a:r>
              <a:rPr lang="zh-CN" altLang="en-US" sz="1200" dirty="0">
                <a:solidFill>
                  <a:schemeClr val="tx1"/>
                </a:solidFill>
              </a:rPr>
              <a:t>与</a:t>
            </a:r>
            <a:r>
              <a:rPr lang="en-US" altLang="zh-CN" sz="1200" dirty="0">
                <a:solidFill>
                  <a:schemeClr val="tx1"/>
                </a:solidFill>
              </a:rPr>
              <a:t>3.2.80</a:t>
            </a:r>
            <a:r>
              <a:rPr lang="zh-CN" altLang="en-US" sz="1200" dirty="0">
                <a:solidFill>
                  <a:schemeClr val="tx1"/>
                </a:solidFill>
              </a:rPr>
              <a:t>只能存在</a:t>
            </a:r>
            <a:r>
              <a:rPr lang="en-US" altLang="zh-CN" sz="1200" dirty="0">
                <a:solidFill>
                  <a:schemeClr val="tx1"/>
                </a:solidFill>
              </a:rPr>
              <a:t>3.2.80</a:t>
            </a:r>
            <a:r>
              <a:rPr lang="zh-CN" altLang="en-US" sz="1200" dirty="0">
                <a:solidFill>
                  <a:schemeClr val="tx1"/>
                </a:solidFill>
              </a:rPr>
              <a:t>，升级时直接覆盖</a:t>
            </a:r>
            <a:r>
              <a:rPr lang="en-US" altLang="zh-CN" sz="1200" dirty="0">
                <a:solidFill>
                  <a:schemeClr val="tx1"/>
                </a:solidFill>
              </a:rPr>
              <a:t>3.2.70. - </a:t>
            </a:r>
            <a:r>
              <a:rPr lang="pt-BR" altLang="zh-CN" sz="900" dirty="0">
                <a:solidFill>
                  <a:schemeClr val="tx1"/>
                </a:solidFill>
              </a:rPr>
              <a:t>2.3.2.70 e 3.2.80 só podem existir 3.2.80, e 3.2.70 serão substituídos diretamente durante a atualização</a:t>
            </a:r>
            <a:endParaRPr lang="en-US" altLang="zh-CN" sz="900" dirty="0">
              <a:solidFill>
                <a:schemeClr val="tx1"/>
              </a:solidFill>
            </a:endParaRPr>
          </a:p>
          <a:p>
            <a:r>
              <a:rPr lang="en-US" altLang="zh-CN" sz="800" dirty="0">
                <a:solidFill>
                  <a:schemeClr val="tx1"/>
                </a:solidFill>
              </a:rPr>
              <a:t>      3.</a:t>
            </a:r>
            <a:r>
              <a:rPr lang="zh-CN" altLang="en-US" sz="800" dirty="0">
                <a:solidFill>
                  <a:schemeClr val="tx1"/>
                </a:solidFill>
              </a:rPr>
              <a:t>详细步骤可查看附件：\\10.243.248.200\测试部\2、培训文档\0、组包装工程标准化技术手册\组装测试类设备技术手册\CMW500测试技术手册</a:t>
            </a:r>
            <a:r>
              <a:rPr lang="en-US" altLang="zh-CN" sz="800" dirty="0">
                <a:solidFill>
                  <a:schemeClr val="tx1"/>
                </a:solidFill>
              </a:rPr>
              <a:t>\CMW500恢复出厂及安装版本 </a:t>
            </a:r>
            <a:r>
              <a:rPr lang="en-US" altLang="zh-CN" sz="1200" dirty="0">
                <a:solidFill>
                  <a:schemeClr val="tx1"/>
                </a:solidFill>
              </a:rPr>
              <a:t>- </a:t>
            </a:r>
            <a:r>
              <a:rPr lang="pt-BR" altLang="zh-CN" sz="900" dirty="0">
                <a:solidFill>
                  <a:schemeClr val="tx1"/>
                </a:solidFill>
              </a:rPr>
              <a:t>3. Para obter as etapas detalhadas, consulte o anexo: \\ 10.243.248.200 \ Departamento de Teste \ 2, Documentos de Treinamento \ 0, Manual Técnico de Padronização de Engenharia de Embalagem \ Manual Técnico de Equipamento de Montagem e Teste \ Manual Técnico de Teste CMW500 \ CMW500 Restaurar Fábrica e Versão Instalada</a:t>
            </a:r>
            <a:endParaRPr lang="en-US" altLang="zh-CN" sz="900" dirty="0">
              <a:solidFill>
                <a:schemeClr val="tx1"/>
              </a:solidFill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283325" y="1663700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showAsIcon="1" r:id="rId5" imgW="971550" imgH="666750" progId="Word.Document.12">
                  <p:embed/>
                </p:oleObj>
              </mc:Choice>
              <mc:Fallback>
                <p:oleObj showAsIcon="1" r:id="rId5" imgW="971550" imgH="666750" progId="Word.Document.12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83325" y="1663700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3765"/>
            <a:fld id="{0C913308-F349-4B6D-A68A-DD1791B4A57B}" type="slidenum">
              <a:rPr lang="zh-CN" altLang="en-US">
                <a:solidFill>
                  <a:srgbClr val="000000">
                    <a:lumMod val="50000"/>
                    <a:lumOff val="50000"/>
                  </a:srgbClr>
                </a:solidFill>
                <a:ea typeface="宋体" panose="02010600030101010101" pitchFamily="2" charset="-122"/>
              </a:rPr>
              <a:t>12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2705050" y="2031690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2705050" y="3034299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grpSp>
        <p:nvGrpSpPr>
          <p:cNvPr id="55" name="组合 54"/>
          <p:cNvGrpSpPr/>
          <p:nvPr>
            <p:custDataLst>
              <p:tags r:id="rId3"/>
            </p:custDataLst>
          </p:nvPr>
        </p:nvGrpSpPr>
        <p:grpSpPr>
          <a:xfrm>
            <a:off x="2705050" y="2031690"/>
            <a:ext cx="3733900" cy="988223"/>
            <a:chOff x="1652592" y="2391808"/>
            <a:chExt cx="4978533" cy="773823"/>
          </a:xfrm>
          <a:solidFill>
            <a:srgbClr val="00B050"/>
          </a:solidFill>
        </p:grpSpPr>
        <p:sp>
          <p:nvSpPr>
            <p:cNvPr id="15" name="TextBox 20"/>
            <p:cNvSpPr txBox="1"/>
            <p:nvPr>
              <p:custDataLst>
                <p:tags r:id="rId4"/>
              </p:custDataLst>
            </p:nvPr>
          </p:nvSpPr>
          <p:spPr>
            <a:xfrm>
              <a:off x="2435303" y="2583662"/>
              <a:ext cx="4195822" cy="391706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just">
                <a:defRPr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设备拆装讲解</a:t>
              </a:r>
              <a:r>
                <a:rPr lang="zh-CN" altLang="pt-BR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pt-BR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 </a:t>
              </a:r>
              <a:r>
                <a:rPr lang="pt-BR" altLang="zh-CN" sz="9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Desmontagem do equipamento e explicação da montagem</a:t>
              </a:r>
              <a:endParaRPr lang="zh-CN" altLang="en-US" sz="9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 50"/>
            <p:cNvSpPr/>
            <p:nvPr>
              <p:custDataLst>
                <p:tags r:id="rId5"/>
              </p:custDataLst>
            </p:nvPr>
          </p:nvSpPr>
          <p:spPr>
            <a:xfrm>
              <a:off x="1652592" y="2391808"/>
              <a:ext cx="638591" cy="773823"/>
            </a:xfrm>
            <a:custGeom>
              <a:avLst/>
              <a:gdLst>
                <a:gd name="connsiteX0" fmla="*/ 251680 w 638591"/>
                <a:gd name="connsiteY0" fmla="*/ 1 h 773823"/>
                <a:gd name="connsiteX1" fmla="*/ 638591 w 638591"/>
                <a:gd name="connsiteY1" fmla="*/ 386912 h 773823"/>
                <a:gd name="connsiteX2" fmla="*/ 251680 w 638591"/>
                <a:gd name="connsiteY2" fmla="*/ 773822 h 773823"/>
                <a:gd name="connsiteX3" fmla="*/ 0 w 638591"/>
                <a:gd name="connsiteY3" fmla="*/ 0 h 773823"/>
                <a:gd name="connsiteX4" fmla="*/ 251679 w 638591"/>
                <a:gd name="connsiteY4" fmla="*/ 0 h 773823"/>
                <a:gd name="connsiteX5" fmla="*/ 251679 w 638591"/>
                <a:gd name="connsiteY5" fmla="*/ 773823 h 773823"/>
                <a:gd name="connsiteX6" fmla="*/ 0 w 638591"/>
                <a:gd name="connsiteY6" fmla="*/ 773823 h 7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591" h="773823">
                  <a:moveTo>
                    <a:pt x="251680" y="1"/>
                  </a:moveTo>
                  <a:lnTo>
                    <a:pt x="638591" y="386912"/>
                  </a:lnTo>
                  <a:lnTo>
                    <a:pt x="251680" y="773822"/>
                  </a:lnTo>
                  <a:close/>
                  <a:moveTo>
                    <a:pt x="0" y="0"/>
                  </a:moveTo>
                  <a:lnTo>
                    <a:pt x="251679" y="0"/>
                  </a:lnTo>
                  <a:lnTo>
                    <a:pt x="251679" y="773823"/>
                  </a:lnTo>
                  <a:lnTo>
                    <a:pt x="0" y="77382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108000" bIns="0" rtlCol="0" anchor="ctr">
              <a:normAutofit/>
            </a:bodyPr>
            <a:lstStyle/>
            <a:p>
              <a:pPr algn="ctr"/>
              <a:r>
                <a:rPr lang="en-US" altLang="zh-CN" sz="2200" dirty="0">
                  <a:solidFill>
                    <a:sysClr val="window" lastClr="FFFFFF"/>
                  </a:solidFill>
                </a:rPr>
                <a:t>03</a:t>
              </a:r>
              <a:endParaRPr lang="zh-CN" altLang="en-US" sz="2200" dirty="0">
                <a:solidFill>
                  <a:sysClr val="window" lastClr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2668905" cy="36830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CMW500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功能板介绍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028" y="339503"/>
            <a:ext cx="4134552" cy="4382066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07053" y="519523"/>
            <a:ext cx="4208780" cy="4312828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50" dirty="0">
                <a:solidFill>
                  <a:schemeClr val="tx1"/>
                </a:solidFill>
              </a:rPr>
              <a:t>硬盘：机械硬盘，一般为</a:t>
            </a:r>
            <a:r>
              <a:rPr lang="en-US" altLang="zh-CN" sz="1050" dirty="0">
                <a:solidFill>
                  <a:schemeClr val="tx1"/>
                </a:solidFill>
              </a:rPr>
              <a:t>500GB</a:t>
            </a:r>
            <a:r>
              <a:rPr lang="zh-CN" altLang="en-US" sz="1050" dirty="0">
                <a:solidFill>
                  <a:schemeClr val="tx1"/>
                </a:solidFill>
              </a:rPr>
              <a:t>；</a:t>
            </a:r>
            <a:r>
              <a:rPr lang="pt-BR" altLang="zh-CN" sz="1050" dirty="0">
                <a:solidFill>
                  <a:schemeClr val="tx1"/>
                </a:solidFill>
              </a:rPr>
              <a:t> Disco rígido: disco rígido mecânico, geralmente 500 GB</a:t>
            </a:r>
            <a:endParaRPr lang="zh-CN" altLang="en-US" sz="1050" dirty="0">
              <a:solidFill>
                <a:schemeClr val="tx1"/>
              </a:solidFill>
            </a:endParaRPr>
          </a:p>
          <a:p>
            <a:r>
              <a:rPr lang="en-US" altLang="zh-CN" sz="1050" dirty="0">
                <a:solidFill>
                  <a:schemeClr val="tx1"/>
                </a:solidFill>
              </a:rPr>
              <a:t>H590</a:t>
            </a:r>
            <a:r>
              <a:rPr lang="zh-CN" altLang="en-US" sz="1050" dirty="0">
                <a:solidFill>
                  <a:schemeClr val="tx1"/>
                </a:solidFill>
              </a:rPr>
              <a:t>：射频前端接口板</a:t>
            </a:r>
            <a:r>
              <a:rPr lang="zh-CN" altLang="pt-BR" sz="1050" dirty="0">
                <a:solidFill>
                  <a:schemeClr val="tx1"/>
                </a:solidFill>
              </a:rPr>
              <a:t> </a:t>
            </a:r>
            <a:r>
              <a:rPr lang="fr-FR" altLang="zh-CN" sz="1050" dirty="0">
                <a:solidFill>
                  <a:schemeClr val="tx1"/>
                </a:solidFill>
              </a:rPr>
              <a:t>Placa de interface RF front-end</a:t>
            </a:r>
            <a:endParaRPr lang="zh-CN" altLang="en-US" sz="1050" dirty="0">
              <a:solidFill>
                <a:schemeClr val="tx1"/>
              </a:solidFill>
            </a:endParaRPr>
          </a:p>
          <a:p>
            <a:r>
              <a:rPr lang="en-US" altLang="zh-CN" sz="1050" dirty="0">
                <a:solidFill>
                  <a:schemeClr val="tx1"/>
                </a:solidFill>
              </a:rPr>
              <a:t>H570</a:t>
            </a:r>
            <a:r>
              <a:rPr lang="zh-CN" altLang="en-US" sz="1050" dirty="0">
                <a:solidFill>
                  <a:schemeClr val="tx1"/>
                </a:solidFill>
              </a:rPr>
              <a:t>：</a:t>
            </a:r>
            <a:r>
              <a:rPr lang="en-US" altLang="zh-CN" sz="1050" dirty="0">
                <a:solidFill>
                  <a:schemeClr val="tx1"/>
                </a:solidFill>
              </a:rPr>
              <a:t>RX/TX</a:t>
            </a:r>
            <a:r>
              <a:rPr lang="zh-CN" altLang="en-US" sz="1050" dirty="0">
                <a:solidFill>
                  <a:schemeClr val="tx1"/>
                </a:solidFill>
              </a:rPr>
              <a:t>功率转换板，分为电 </a:t>
            </a:r>
            <a:r>
              <a:rPr lang="pt-BR" altLang="zh-CN" sz="1050" dirty="0">
                <a:solidFill>
                  <a:schemeClr val="tx1"/>
                </a:solidFill>
              </a:rPr>
              <a:t>Placa de conversão de energia RX / TX, dividida em elétrica</a:t>
            </a:r>
            <a:r>
              <a:rPr lang="zh-CN" altLang="en-US" sz="1050" dirty="0">
                <a:solidFill>
                  <a:schemeClr val="tx1"/>
                </a:solidFill>
              </a:rPr>
              <a:t>     </a:t>
            </a:r>
          </a:p>
          <a:p>
            <a:r>
              <a:rPr lang="zh-CN" altLang="en-US" sz="1050" dirty="0">
                <a:solidFill>
                  <a:schemeClr val="tx1"/>
                </a:solidFill>
              </a:rPr>
              <a:t>  </a:t>
            </a:r>
            <a:r>
              <a:rPr lang="zh-CN" altLang="pt-BR" sz="1050" dirty="0">
                <a:solidFill>
                  <a:schemeClr val="tx1"/>
                </a:solidFill>
              </a:rPr>
              <a:t> </a:t>
            </a:r>
            <a:r>
              <a:rPr lang="zh-CN" altLang="en-US" sz="1050" dirty="0">
                <a:solidFill>
                  <a:schemeClr val="tx1"/>
                </a:solidFill>
              </a:rPr>
              <a:t>源</a:t>
            </a:r>
            <a:r>
              <a:rPr lang="en-US" altLang="zh-CN" sz="1050" dirty="0">
                <a:solidFill>
                  <a:schemeClr val="tx1"/>
                </a:solidFill>
              </a:rPr>
              <a:t>/RX/TX</a:t>
            </a:r>
            <a:r>
              <a:rPr lang="zh-CN" altLang="en-US" sz="1050" dirty="0">
                <a:solidFill>
                  <a:schemeClr val="tx1"/>
                </a:solidFill>
              </a:rPr>
              <a:t>三个模块；</a:t>
            </a:r>
            <a:r>
              <a:rPr lang="pt-BR" altLang="zh-CN" sz="1050" dirty="0">
                <a:solidFill>
                  <a:schemeClr val="tx1"/>
                </a:solidFill>
              </a:rPr>
              <a:t> Fonte / RX / TX três módulos</a:t>
            </a:r>
            <a:endParaRPr lang="zh-CN" altLang="en-US" sz="1050" dirty="0">
              <a:solidFill>
                <a:schemeClr val="tx1"/>
              </a:solidFill>
            </a:endParaRPr>
          </a:p>
          <a:p>
            <a:r>
              <a:rPr lang="en-US" altLang="zh-CN" sz="1050" dirty="0">
                <a:solidFill>
                  <a:schemeClr val="tx1"/>
                </a:solidFill>
              </a:rPr>
              <a:t>H100</a:t>
            </a:r>
            <a:r>
              <a:rPr lang="zh-CN" altLang="en-US" sz="1050" dirty="0">
                <a:solidFill>
                  <a:schemeClr val="tx1"/>
                </a:solidFill>
              </a:rPr>
              <a:t>：大板，功能信号测量</a:t>
            </a:r>
            <a:r>
              <a:rPr lang="zh-CN" altLang="pt-BR" sz="1050" dirty="0">
                <a:solidFill>
                  <a:schemeClr val="tx1"/>
                </a:solidFill>
              </a:rPr>
              <a:t> </a:t>
            </a:r>
            <a:r>
              <a:rPr lang="pt-BR" altLang="zh-CN" sz="1050" dirty="0">
                <a:solidFill>
                  <a:schemeClr val="tx1"/>
                </a:solidFill>
              </a:rPr>
              <a:t>Placa grande, medição de sinal funcional</a:t>
            </a:r>
            <a:endParaRPr lang="zh-CN" altLang="en-US" sz="1050" dirty="0">
              <a:solidFill>
                <a:schemeClr val="tx1"/>
              </a:solidFill>
            </a:endParaRPr>
          </a:p>
          <a:p>
            <a:r>
              <a:rPr lang="en-US" altLang="zh-CN" sz="1050" dirty="0">
                <a:solidFill>
                  <a:schemeClr val="tx1"/>
                </a:solidFill>
              </a:rPr>
              <a:t>H110</a:t>
            </a:r>
            <a:r>
              <a:rPr lang="zh-CN" altLang="en-US" sz="1050" dirty="0">
                <a:solidFill>
                  <a:schemeClr val="tx1"/>
                </a:solidFill>
              </a:rPr>
              <a:t>：小板，信号发生；</a:t>
            </a:r>
            <a:r>
              <a:rPr lang="pt-BR" altLang="zh-CN" sz="1050" dirty="0">
                <a:solidFill>
                  <a:schemeClr val="tx1"/>
                </a:solidFill>
              </a:rPr>
              <a:t> Placa pequena, geração de sinal</a:t>
            </a:r>
            <a:endParaRPr lang="zh-CN" altLang="en-US" sz="1050" dirty="0">
              <a:solidFill>
                <a:schemeClr val="tx1"/>
              </a:solidFill>
            </a:endParaRPr>
          </a:p>
          <a:p>
            <a:r>
              <a:rPr lang="zh-CN" altLang="en-US" sz="1050" dirty="0">
                <a:solidFill>
                  <a:schemeClr val="tx1"/>
                </a:solidFill>
              </a:rPr>
              <a:t>（</a:t>
            </a:r>
            <a:r>
              <a:rPr lang="zh-CN" altLang="en-US" sz="1050" dirty="0">
                <a:solidFill>
                  <a:srgbClr val="FF0000"/>
                </a:solidFill>
              </a:rPr>
              <a:t>一块板支持一个端口</a:t>
            </a:r>
            <a:r>
              <a:rPr lang="zh-CN" altLang="en-US" sz="1050" dirty="0">
                <a:solidFill>
                  <a:schemeClr val="tx1"/>
                </a:solidFill>
              </a:rPr>
              <a:t>）</a:t>
            </a:r>
            <a:r>
              <a:rPr lang="pt-BR" altLang="zh-CN" sz="1050" dirty="0">
                <a:solidFill>
                  <a:schemeClr val="tx1"/>
                </a:solidFill>
              </a:rPr>
              <a:t> Uma placa suporta uma porta</a:t>
            </a:r>
            <a:endParaRPr lang="zh-CN" altLang="en-US" sz="1050" dirty="0">
              <a:solidFill>
                <a:schemeClr val="tx1"/>
              </a:solidFill>
            </a:endParaRPr>
          </a:p>
          <a:p>
            <a:r>
              <a:rPr lang="zh-CN" altLang="en-US" sz="1050" dirty="0">
                <a:solidFill>
                  <a:schemeClr val="tx1"/>
                </a:solidFill>
              </a:rPr>
              <a:t>注意事项</a:t>
            </a:r>
            <a:r>
              <a:rPr lang="zh-CN" altLang="pt-BR" sz="1050" dirty="0">
                <a:solidFill>
                  <a:schemeClr val="tx1"/>
                </a:solidFill>
              </a:rPr>
              <a:t> </a:t>
            </a:r>
            <a:r>
              <a:rPr lang="pt-BR" altLang="zh-CN" sz="1050" dirty="0">
                <a:solidFill>
                  <a:schemeClr val="tx1"/>
                </a:solidFill>
              </a:rPr>
              <a:t>Precauções </a:t>
            </a:r>
            <a:r>
              <a:rPr lang="zh-CN" altLang="en-US" sz="1050" dirty="0">
                <a:solidFill>
                  <a:schemeClr val="tx1"/>
                </a:solidFill>
              </a:rPr>
              <a:t>：</a:t>
            </a:r>
          </a:p>
          <a:p>
            <a:pPr algn="l"/>
            <a:r>
              <a:rPr lang="en-US" altLang="zh-CN" sz="1050" dirty="0">
                <a:solidFill>
                  <a:schemeClr val="tx1"/>
                </a:solidFill>
              </a:rPr>
              <a:t>1.H590/H570</a:t>
            </a:r>
            <a:r>
              <a:rPr lang="zh-CN" altLang="en-US" sz="1050" dirty="0">
                <a:solidFill>
                  <a:schemeClr val="tx1"/>
                </a:solidFill>
              </a:rPr>
              <a:t>的位置不能随意对换，</a:t>
            </a:r>
            <a:r>
              <a:rPr lang="en-US" altLang="zh-CN" sz="1050" dirty="0">
                <a:solidFill>
                  <a:schemeClr val="tx1"/>
                </a:solidFill>
                <a:sym typeface="+mn-ea"/>
              </a:rPr>
              <a:t>H570</a:t>
            </a:r>
            <a:r>
              <a:rPr lang="zh-CN" altLang="en-US" sz="1050" dirty="0">
                <a:solidFill>
                  <a:schemeClr val="tx1"/>
                </a:solidFill>
                <a:sym typeface="+mn-ea"/>
              </a:rPr>
              <a:t>只能更换里面的电源板，</a:t>
            </a:r>
            <a:r>
              <a:rPr lang="en-US" altLang="zh-CN" sz="1050" dirty="0">
                <a:solidFill>
                  <a:schemeClr val="tx1"/>
                </a:solidFill>
                <a:sym typeface="+mn-ea"/>
              </a:rPr>
              <a:t>RX/TX</a:t>
            </a:r>
            <a:r>
              <a:rPr lang="zh-CN" altLang="en-US" sz="1050" dirty="0">
                <a:solidFill>
                  <a:schemeClr val="tx1"/>
                </a:solidFill>
                <a:sym typeface="+mn-ea"/>
              </a:rPr>
              <a:t>位置不能变更，模块更换或者位置</a:t>
            </a:r>
            <a:r>
              <a:rPr lang="zh-CN" altLang="en-US" sz="1050" dirty="0">
                <a:solidFill>
                  <a:schemeClr val="tx1"/>
                </a:solidFill>
              </a:rPr>
              <a:t>对换必须重新计量</a:t>
            </a:r>
            <a:r>
              <a:rPr lang="en-US" altLang="zh-CN" sz="1050" dirty="0">
                <a:solidFill>
                  <a:schemeClr val="tx1"/>
                </a:solidFill>
              </a:rPr>
              <a:t>/</a:t>
            </a:r>
            <a:r>
              <a:rPr lang="zh-CN" altLang="en-US" sz="1050" dirty="0">
                <a:solidFill>
                  <a:schemeClr val="tx1"/>
                </a:solidFill>
              </a:rPr>
              <a:t>校准，</a:t>
            </a:r>
            <a:r>
              <a:rPr lang="en-US" altLang="zh-CN" sz="1050" dirty="0">
                <a:solidFill>
                  <a:schemeClr val="tx1"/>
                </a:solidFill>
              </a:rPr>
              <a:t>2.H570</a:t>
            </a:r>
            <a:r>
              <a:rPr lang="zh-CN" altLang="en-US" sz="1050" dirty="0">
                <a:solidFill>
                  <a:schemeClr val="tx1"/>
                </a:solidFill>
              </a:rPr>
              <a:t>的</a:t>
            </a:r>
            <a:r>
              <a:rPr lang="en-US" altLang="zh-CN" sz="1050" dirty="0">
                <a:solidFill>
                  <a:schemeClr val="tx1"/>
                </a:solidFill>
              </a:rPr>
              <a:t>RX</a:t>
            </a:r>
            <a:r>
              <a:rPr lang="zh-CN" altLang="en-US" sz="1050" dirty="0">
                <a:solidFill>
                  <a:schemeClr val="tx1"/>
                </a:solidFill>
              </a:rPr>
              <a:t>与</a:t>
            </a:r>
            <a:r>
              <a:rPr lang="en-US" altLang="zh-CN" sz="1050" dirty="0">
                <a:solidFill>
                  <a:schemeClr val="tx1"/>
                </a:solidFill>
              </a:rPr>
              <a:t>TX</a:t>
            </a:r>
            <a:r>
              <a:rPr lang="zh-CN" altLang="en-US" sz="1050" dirty="0">
                <a:solidFill>
                  <a:schemeClr val="tx1"/>
                </a:solidFill>
              </a:rPr>
              <a:t>要与</a:t>
            </a:r>
            <a:r>
              <a:rPr lang="en-US" altLang="zh-CN" sz="1050" dirty="0">
                <a:solidFill>
                  <a:schemeClr val="tx1"/>
                </a:solidFill>
              </a:rPr>
              <a:t>H590</a:t>
            </a:r>
            <a:r>
              <a:rPr lang="zh-CN" altLang="en-US" sz="1050" dirty="0">
                <a:solidFill>
                  <a:schemeClr val="tx1"/>
                </a:solidFill>
              </a:rPr>
              <a:t>的对应；</a:t>
            </a:r>
          </a:p>
          <a:p>
            <a:r>
              <a:rPr lang="en-US" altLang="zh-CN" sz="1050" dirty="0">
                <a:solidFill>
                  <a:schemeClr val="tx1"/>
                </a:solidFill>
              </a:rPr>
              <a:t>3.H570</a:t>
            </a:r>
            <a:r>
              <a:rPr lang="zh-CN" altLang="en-US" sz="1050" dirty="0">
                <a:solidFill>
                  <a:schemeClr val="tx1"/>
                </a:solidFill>
              </a:rPr>
              <a:t>位置固定前两个卡位，</a:t>
            </a:r>
            <a:r>
              <a:rPr lang="en-US" altLang="zh-CN" sz="1050" dirty="0">
                <a:solidFill>
                  <a:schemeClr val="tx1"/>
                </a:solidFill>
              </a:rPr>
              <a:t>H100</a:t>
            </a:r>
            <a:r>
              <a:rPr lang="zh-CN" altLang="en-US" sz="1050" dirty="0">
                <a:solidFill>
                  <a:schemeClr val="tx1"/>
                </a:solidFill>
              </a:rPr>
              <a:t>的位置不可在</a:t>
            </a:r>
            <a:r>
              <a:rPr lang="en-US" altLang="zh-CN" sz="1050" dirty="0">
                <a:solidFill>
                  <a:schemeClr val="tx1"/>
                </a:solidFill>
              </a:rPr>
              <a:t>H570</a:t>
            </a:r>
            <a:r>
              <a:rPr lang="zh-CN" altLang="en-US" sz="1050" dirty="0">
                <a:solidFill>
                  <a:schemeClr val="tx1"/>
                </a:solidFill>
              </a:rPr>
              <a:t>之前</a:t>
            </a:r>
            <a:r>
              <a:rPr lang="en-US" altLang="zh-CN" sz="1050" dirty="0">
                <a:solidFill>
                  <a:schemeClr val="tx1"/>
                </a:solidFill>
              </a:rPr>
              <a:t>. </a:t>
            </a:r>
            <a:r>
              <a:rPr lang="pt-BR" altLang="zh-CN" sz="1050" dirty="0">
                <a:solidFill>
                  <a:schemeClr val="tx1"/>
                </a:solidFill>
              </a:rPr>
              <a:t>1. A posição do H590 / H570 não pode ser trocada à vontade. O H570 só pode substituir a placa de alimentação interna. A posição do RX / TX não pode ser alterada. A substituição do módulo ou a troca de posição devem ser medidos novamente / calibrados. 2. RX e TX de H570 deve ser combinado com H590 correspondente</a:t>
            </a:r>
          </a:p>
          <a:p>
            <a:r>
              <a:rPr lang="pt-BR" altLang="zh-CN" sz="1050" dirty="0">
                <a:solidFill>
                  <a:schemeClr val="tx1"/>
                </a:solidFill>
              </a:rPr>
              <a:t>3. A posição H570 fixa as duas primeiras posições da placa, a posição de H100 não pode ser anterior a H570</a:t>
            </a:r>
            <a:endParaRPr lang="en-US" altLang="zh-CN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2834430" cy="523220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CMW500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功能板介绍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pt-BR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Introdução ao quadro de funções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979295"/>
            <a:ext cx="4052570" cy="276352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335280" y="655955"/>
            <a:ext cx="3977640" cy="990600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序列号卡：</a:t>
            </a:r>
            <a:r>
              <a:rPr lang="pt-BR" altLang="zh-CN" dirty="0">
                <a:solidFill>
                  <a:schemeClr val="tx1"/>
                </a:solidFill>
              </a:rPr>
              <a:t> </a:t>
            </a:r>
            <a:r>
              <a:rPr lang="pt-BR" altLang="zh-CN" sz="1000" dirty="0">
                <a:solidFill>
                  <a:schemeClr val="tx1"/>
                </a:solidFill>
              </a:rPr>
              <a:t>Cartão de número de série</a:t>
            </a:r>
            <a:endParaRPr lang="zh-CN" altLang="en-US" sz="1000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设备的身份证，不能损坏，不能丢失，难补</a:t>
            </a:r>
            <a:r>
              <a:rPr lang="zh-CN" altLang="pt-BR" dirty="0">
                <a:solidFill>
                  <a:schemeClr val="tx1"/>
                </a:solidFill>
              </a:rPr>
              <a:t> </a:t>
            </a:r>
            <a:r>
              <a:rPr lang="pt-BR" altLang="zh-CN" sz="1000" dirty="0">
                <a:solidFill>
                  <a:schemeClr val="tx1"/>
                </a:solidFill>
              </a:rPr>
              <a:t>O cartão de identificação do equipamento não deve ser danificado, perdido ou reparado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555" y="2391729"/>
            <a:ext cx="4237990" cy="235108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4387215" y="447675"/>
            <a:ext cx="4481830" cy="1407160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chemeClr val="tx1"/>
                </a:solidFill>
              </a:rPr>
              <a:t>功能板位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pt-BR" altLang="zh-CN" dirty="0">
                <a:solidFill>
                  <a:schemeClr val="tx1"/>
                </a:solidFill>
              </a:rPr>
              <a:t> </a:t>
            </a:r>
            <a:r>
              <a:rPr lang="pt-BR" altLang="zh-CN" sz="1000" dirty="0">
                <a:solidFill>
                  <a:schemeClr val="tx1"/>
                </a:solidFill>
              </a:rPr>
              <a:t>Placa de função</a:t>
            </a:r>
            <a:endParaRPr lang="zh-CN" altLang="en-US" sz="10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A700~A1400</a:t>
            </a:r>
            <a:r>
              <a:rPr lang="zh-CN" altLang="en-US" dirty="0">
                <a:solidFill>
                  <a:schemeClr val="tx1"/>
                </a:solidFill>
              </a:rPr>
              <a:t>共</a:t>
            </a:r>
            <a:r>
              <a:rPr lang="en-US" altLang="zh-CN" dirty="0">
                <a:solidFill>
                  <a:schemeClr val="tx1"/>
                </a:solidFill>
              </a:rPr>
              <a:t>8</a:t>
            </a:r>
            <a:r>
              <a:rPr lang="zh-CN" altLang="en-US" dirty="0">
                <a:solidFill>
                  <a:schemeClr val="tx1"/>
                </a:solidFill>
              </a:rPr>
              <a:t>个卡板位；</a:t>
            </a:r>
            <a:r>
              <a:rPr lang="pt-BR" altLang="zh-CN" sz="1000" dirty="0">
                <a:solidFill>
                  <a:schemeClr val="tx1"/>
                </a:solidFill>
              </a:rPr>
              <a:t> A700 ~ A1400 Um total de 8 slots de cartão</a:t>
            </a:r>
            <a:endParaRPr lang="zh-CN" altLang="en-US" sz="10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A700/A800</a:t>
            </a:r>
            <a:r>
              <a:rPr lang="zh-CN" altLang="en-US" dirty="0">
                <a:solidFill>
                  <a:schemeClr val="tx1"/>
                </a:solidFill>
              </a:rPr>
              <a:t>固定为</a:t>
            </a:r>
            <a:r>
              <a:rPr lang="en-US" altLang="zh-CN" dirty="0">
                <a:solidFill>
                  <a:schemeClr val="tx1"/>
                </a:solidFill>
              </a:rPr>
              <a:t>H570</a:t>
            </a:r>
            <a:r>
              <a:rPr lang="zh-CN" altLang="en-US" dirty="0">
                <a:solidFill>
                  <a:schemeClr val="tx1"/>
                </a:solidFill>
              </a:rPr>
              <a:t>板位；</a:t>
            </a:r>
            <a:r>
              <a:rPr lang="pt-BR" altLang="zh-CN" dirty="0">
                <a:solidFill>
                  <a:schemeClr val="tx1"/>
                </a:solidFill>
              </a:rPr>
              <a:t> </a:t>
            </a:r>
            <a:r>
              <a:rPr lang="pt-BR" altLang="zh-CN" sz="1000" dirty="0">
                <a:solidFill>
                  <a:schemeClr val="tx1"/>
                </a:solidFill>
              </a:rPr>
              <a:t>A700 / A800 é fixado como posição da placa H570</a:t>
            </a:r>
            <a:endParaRPr lang="zh-CN" altLang="en-US" sz="1000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在没有其他功能板的情况下</a:t>
            </a:r>
            <a:r>
              <a:rPr lang="en-US" altLang="zh-CN" dirty="0">
                <a:solidFill>
                  <a:schemeClr val="tx1"/>
                </a:solidFill>
              </a:rPr>
              <a:t>H100</a:t>
            </a:r>
            <a:r>
              <a:rPr lang="zh-CN" altLang="en-US" dirty="0">
                <a:solidFill>
                  <a:schemeClr val="tx1"/>
                </a:solidFill>
              </a:rPr>
              <a:t>可以插</a:t>
            </a:r>
            <a:r>
              <a:rPr lang="en-US" altLang="zh-CN" dirty="0">
                <a:solidFill>
                  <a:schemeClr val="tx1"/>
                </a:solidFill>
              </a:rPr>
              <a:t>A900/A100</a:t>
            </a:r>
            <a:r>
              <a:rPr lang="zh-CN" altLang="en-US" dirty="0">
                <a:solidFill>
                  <a:schemeClr val="tx1"/>
                </a:solidFill>
              </a:rPr>
              <a:t>或者</a:t>
            </a:r>
            <a:r>
              <a:rPr lang="en-US" altLang="zh-CN" dirty="0">
                <a:solidFill>
                  <a:schemeClr val="tx1"/>
                </a:solidFill>
              </a:rPr>
              <a:t>A1200/A1300</a:t>
            </a:r>
            <a:r>
              <a:rPr lang="zh-CN" altLang="en-US" dirty="0">
                <a:solidFill>
                  <a:schemeClr val="tx1"/>
                </a:solidFill>
              </a:rPr>
              <a:t>；在有</a:t>
            </a:r>
            <a:r>
              <a:rPr lang="en-US" altLang="zh-CN" dirty="0">
                <a:solidFill>
                  <a:schemeClr val="tx1"/>
                </a:solidFill>
              </a:rPr>
              <a:t>H200</a:t>
            </a:r>
            <a:r>
              <a:rPr lang="zh-CN" altLang="en-US" dirty="0">
                <a:solidFill>
                  <a:schemeClr val="tx1"/>
                </a:solidFill>
              </a:rPr>
              <a:t>等情况，需按</a:t>
            </a:r>
            <a:r>
              <a:rPr lang="en-US" altLang="zh-CN" dirty="0">
                <a:solidFill>
                  <a:schemeClr val="tx1"/>
                </a:solidFill>
              </a:rPr>
              <a:t>H100/H200/H300</a:t>
            </a:r>
            <a:r>
              <a:rPr lang="zh-CN" altLang="en-US" dirty="0">
                <a:solidFill>
                  <a:schemeClr val="tx1"/>
                </a:solidFill>
              </a:rPr>
              <a:t>的排序</a:t>
            </a:r>
            <a:r>
              <a:rPr lang="pt-BR" altLang="zh-CN" sz="1000" dirty="0">
                <a:solidFill>
                  <a:schemeClr val="tx1"/>
                </a:solidFill>
              </a:rPr>
              <a:t>Quando não há outra placa de função, H100 pode ser inserido em A900 / A100 ou A1200 / A1300; no caso de H200, etc., ele precisa ser instalado na ordem de H100 / H200 / H300</a:t>
            </a:r>
            <a:r>
              <a:rPr lang="zh-CN" altLang="en-US" sz="1000" dirty="0">
                <a:solidFill>
                  <a:schemeClr val="tx1"/>
                </a:solidFill>
              </a:rPr>
              <a:t>安装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8262198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CMW500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拆装讲解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电源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Desmontagem e explicação da montagem do CMW500 - fonte de alimentação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820" y="2277745"/>
            <a:ext cx="4102735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" y="2277110"/>
            <a:ext cx="3912235" cy="243903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444500" y="803910"/>
            <a:ext cx="8059420" cy="1427480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电源（</a:t>
            </a:r>
            <a:r>
              <a:rPr lang="en-US" altLang="zh-CN" dirty="0">
                <a:solidFill>
                  <a:schemeClr val="tx1"/>
                </a:solidFill>
              </a:rPr>
              <a:t>H054</a:t>
            </a:r>
            <a:r>
              <a:rPr lang="zh-CN" altLang="en-US" dirty="0">
                <a:solidFill>
                  <a:schemeClr val="tx1"/>
                </a:solidFill>
              </a:rPr>
              <a:t>）拆装技巧：</a:t>
            </a:r>
            <a:r>
              <a:rPr lang="pt-BR" altLang="zh-CN" dirty="0">
                <a:solidFill>
                  <a:schemeClr val="tx1"/>
                </a:solidFill>
              </a:rPr>
              <a:t> </a:t>
            </a:r>
            <a:r>
              <a:rPr lang="pt-BR" altLang="zh-CN" sz="1000" dirty="0">
                <a:solidFill>
                  <a:schemeClr val="tx1"/>
                </a:solidFill>
              </a:rPr>
              <a:t>Desmontagem da fonte de alimentação (H054) e habilidades de montagem</a:t>
            </a:r>
            <a:endParaRPr lang="zh-CN" altLang="en-US" sz="1000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         </a:t>
            </a:r>
            <a:r>
              <a:rPr lang="en-US" altLang="zh-CN" sz="1000" dirty="0">
                <a:solidFill>
                  <a:schemeClr val="tx1"/>
                </a:solidFill>
              </a:rPr>
              <a:t>1.</a:t>
            </a:r>
            <a:r>
              <a:rPr lang="zh-CN" altLang="en-US" sz="1000" dirty="0">
                <a:solidFill>
                  <a:schemeClr val="tx1"/>
                </a:solidFill>
              </a:rPr>
              <a:t>拆电源时特别注意电源下方的排线与主板供电线不要过度拉扯，安装时提前先接好；</a:t>
            </a:r>
            <a:r>
              <a:rPr lang="pt-BR" altLang="zh-CN" sz="1000" dirty="0">
                <a:solidFill>
                  <a:schemeClr val="tx1"/>
                </a:solidFill>
              </a:rPr>
              <a:t> 1. Ao desmontar a fonte de alimentação, preste atenção especial ao cabo sob a fonte de alimentação e à linha de alimentação da placa principal para não ser puxada excessivamente e conecte-a com antecedência durante a instalação</a:t>
            </a:r>
            <a:endParaRPr lang="zh-CN" altLang="en-US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         </a:t>
            </a:r>
            <a:r>
              <a:rPr lang="en-US" altLang="zh-CN" sz="1000" dirty="0">
                <a:solidFill>
                  <a:schemeClr val="tx1"/>
                </a:solidFill>
              </a:rPr>
              <a:t>2.</a:t>
            </a:r>
            <a:r>
              <a:rPr lang="zh-CN" altLang="en-US" sz="1000" dirty="0">
                <a:solidFill>
                  <a:schemeClr val="tx1"/>
                </a:solidFill>
              </a:rPr>
              <a:t>安装时注意电源线与接地需要对着主板上的标识进行固定，接错通电会产生大电流烧坏主板；</a:t>
            </a:r>
            <a:r>
              <a:rPr lang="pt-BR" altLang="zh-CN" sz="1000" dirty="0">
                <a:solidFill>
                  <a:schemeClr val="tx1"/>
                </a:solidFill>
              </a:rPr>
              <a:t> Ao instalar, preste atenção ao cabo de alimentação e o aterramento precisa ser fixado no logotipo da </a:t>
            </a:r>
            <a:r>
              <a:rPr lang="pt-BR" altLang="zh-CN" sz="1000" dirty="0" err="1">
                <a:solidFill>
                  <a:schemeClr val="tx1"/>
                </a:solidFill>
              </a:rPr>
              <a:t>placa-mãe</a:t>
            </a:r>
            <a:r>
              <a:rPr lang="pt-BR" altLang="zh-CN" sz="1000" dirty="0">
                <a:solidFill>
                  <a:schemeClr val="tx1"/>
                </a:solidFill>
              </a:rPr>
              <a:t>, a conexão incorreta fará com que uma grande corrente queime a </a:t>
            </a:r>
            <a:r>
              <a:rPr lang="pt-BR" altLang="zh-CN" sz="1000" dirty="0" err="1">
                <a:solidFill>
                  <a:schemeClr val="tx1"/>
                </a:solidFill>
              </a:rPr>
              <a:t>placa-mãe</a:t>
            </a:r>
            <a:endParaRPr lang="zh-CN" altLang="en-US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         </a:t>
            </a:r>
            <a:r>
              <a:rPr lang="en-US" altLang="zh-CN" sz="1000" dirty="0">
                <a:solidFill>
                  <a:schemeClr val="tx1"/>
                </a:solidFill>
              </a:rPr>
              <a:t>3.</a:t>
            </a:r>
            <a:r>
              <a:rPr lang="zh-CN" altLang="en-US" sz="1000" dirty="0">
                <a:solidFill>
                  <a:schemeClr val="tx1"/>
                </a:solidFill>
              </a:rPr>
              <a:t>电源安装时注意左边卡扣为先进，并找对位置才能安装</a:t>
            </a:r>
            <a:r>
              <a:rPr lang="zh-CN" altLang="pt-BR" sz="1000" dirty="0">
                <a:solidFill>
                  <a:schemeClr val="tx1"/>
                </a:solidFill>
              </a:rPr>
              <a:t> </a:t>
            </a:r>
            <a:r>
              <a:rPr lang="pt-BR" altLang="zh-CN" sz="1000" dirty="0">
                <a:solidFill>
                  <a:schemeClr val="tx1"/>
                </a:solidFill>
              </a:rPr>
              <a:t>Ao instalar a fonte de alimentação, preste atenção à fivela avançada à esquerda e encontre a posição certa para instalar</a:t>
            </a:r>
            <a:endParaRPr lang="zh-CN" altLang="en-US" sz="1000" dirty="0">
              <a:solidFill>
                <a:schemeClr val="tx1"/>
              </a:solidFill>
            </a:endParaRPr>
          </a:p>
          <a:p>
            <a:pPr algn="l"/>
            <a:r>
              <a:rPr lang="zh-CN" altLang="en-US" sz="1000" dirty="0">
                <a:solidFill>
                  <a:schemeClr val="tx1"/>
                </a:solidFill>
              </a:rPr>
              <a:t>        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5359159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CMW500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功能板介绍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Introdução da placa de função CMW500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146300"/>
            <a:ext cx="3958590" cy="255714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368300" y="541020"/>
            <a:ext cx="4111625" cy="1348105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H100</a:t>
            </a:r>
            <a:r>
              <a:rPr lang="zh-CN" altLang="en-US" dirty="0">
                <a:solidFill>
                  <a:schemeClr val="tx1"/>
                </a:solidFill>
              </a:rPr>
              <a:t>板：</a:t>
            </a:r>
            <a:r>
              <a:rPr lang="pt-BR" altLang="zh-CN" dirty="0">
                <a:solidFill>
                  <a:schemeClr val="tx1"/>
                </a:solidFill>
              </a:rPr>
              <a:t> </a:t>
            </a:r>
            <a:r>
              <a:rPr lang="pt-BR" altLang="zh-CN" sz="1000" dirty="0">
                <a:solidFill>
                  <a:schemeClr val="tx1"/>
                </a:solidFill>
              </a:rPr>
              <a:t>Placa H100</a:t>
            </a:r>
            <a:endParaRPr lang="zh-CN" altLang="en-US" sz="1000" dirty="0">
              <a:solidFill>
                <a:schemeClr val="tx1"/>
              </a:solidFill>
            </a:endParaRPr>
          </a:p>
          <a:p>
            <a:r>
              <a:rPr lang="zh-CN" altLang="en-US" sz="1000" dirty="0">
                <a:solidFill>
                  <a:schemeClr val="tx1"/>
                </a:solidFill>
              </a:rPr>
              <a:t>包含</a:t>
            </a:r>
            <a:r>
              <a:rPr lang="en-US" altLang="zh-CN" sz="1000" dirty="0">
                <a:solidFill>
                  <a:schemeClr val="tx1"/>
                </a:solidFill>
              </a:rPr>
              <a:t>H110</a:t>
            </a:r>
            <a:r>
              <a:rPr lang="zh-CN" altLang="en-US" sz="1000" dirty="0">
                <a:solidFill>
                  <a:schemeClr val="tx1"/>
                </a:solidFill>
              </a:rPr>
              <a:t>板，目前的非信令模块均支持，</a:t>
            </a:r>
            <a:r>
              <a:rPr lang="en-US" altLang="zh-CN" sz="1000" dirty="0">
                <a:solidFill>
                  <a:schemeClr val="tx1"/>
                </a:solidFill>
              </a:rPr>
              <a:t>H100</a:t>
            </a:r>
            <a:r>
              <a:rPr lang="zh-CN" altLang="en-US" sz="1000" dirty="0">
                <a:solidFill>
                  <a:schemeClr val="tx1"/>
                </a:solidFill>
              </a:rPr>
              <a:t>与</a:t>
            </a:r>
            <a:r>
              <a:rPr lang="en-US" altLang="zh-CN" sz="1000" dirty="0">
                <a:solidFill>
                  <a:schemeClr val="tx1"/>
                </a:solidFill>
              </a:rPr>
              <a:t>H110</a:t>
            </a:r>
            <a:r>
              <a:rPr lang="zh-CN" altLang="en-US" sz="1000" dirty="0">
                <a:solidFill>
                  <a:schemeClr val="tx1"/>
                </a:solidFill>
              </a:rPr>
              <a:t>安装时注意针位是否与灰尘或者异物，自检的时候可检查</a:t>
            </a:r>
            <a:endParaRPr lang="pt-BR" altLang="zh-CN" sz="1000" dirty="0">
              <a:solidFill>
                <a:schemeClr val="tx1"/>
              </a:solidFill>
            </a:endParaRPr>
          </a:p>
          <a:p>
            <a:r>
              <a:rPr lang="pt-BR" altLang="zh-CN" sz="1000" dirty="0">
                <a:solidFill>
                  <a:schemeClr val="tx1"/>
                </a:solidFill>
              </a:rPr>
              <a:t>Incluindo a placa H110, todos os módulos de não sinalização atuais são suportados. Ao instalar o H100 e o H110, preste atenção se a posição da agulha está com poeira ou corpo estranho. Você pode verificar durante a </a:t>
            </a:r>
            <a:r>
              <a:rPr lang="pt-BR" altLang="zh-CN" sz="1000" dirty="0" err="1">
                <a:solidFill>
                  <a:schemeClr val="tx1"/>
                </a:solidFill>
              </a:rPr>
              <a:t>auto-inspeção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572000" y="694862"/>
            <a:ext cx="4210050" cy="1348105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H612</a:t>
            </a:r>
            <a:r>
              <a:rPr lang="zh-CN" altLang="en-US" dirty="0">
                <a:solidFill>
                  <a:schemeClr val="tx1"/>
                </a:solidFill>
              </a:rPr>
              <a:t>板（</a:t>
            </a:r>
            <a:r>
              <a:rPr lang="en-US" altLang="zh-CN" dirty="0">
                <a:solidFill>
                  <a:schemeClr val="tx1"/>
                </a:solidFill>
              </a:rPr>
              <a:t>GPIB</a:t>
            </a:r>
            <a:r>
              <a:rPr lang="zh-CN" altLang="en-US" dirty="0">
                <a:solidFill>
                  <a:schemeClr val="tx1"/>
                </a:solidFill>
              </a:rPr>
              <a:t>接口）：</a:t>
            </a:r>
            <a:r>
              <a:rPr lang="pt-BR" altLang="zh-CN" dirty="0">
                <a:solidFill>
                  <a:schemeClr val="tx1"/>
                </a:solidFill>
              </a:rPr>
              <a:t> </a:t>
            </a:r>
            <a:r>
              <a:rPr lang="pt-BR" altLang="zh-CN" sz="1000" dirty="0">
                <a:solidFill>
                  <a:schemeClr val="tx1"/>
                </a:solidFill>
              </a:rPr>
              <a:t>Placa H612 (interface GPIB)</a:t>
            </a:r>
            <a:endParaRPr lang="zh-CN" altLang="en-US" sz="1000" dirty="0">
              <a:solidFill>
                <a:schemeClr val="tx1"/>
              </a:solidFill>
            </a:endParaRPr>
          </a:p>
          <a:p>
            <a:pPr algn="l"/>
            <a:r>
              <a:rPr lang="en-US" altLang="zh-CN" sz="1000" dirty="0">
                <a:solidFill>
                  <a:schemeClr val="tx1"/>
                </a:solidFill>
              </a:rPr>
              <a:t>H612</a:t>
            </a:r>
            <a:r>
              <a:rPr lang="zh-CN" altLang="en-US" sz="1000" dirty="0">
                <a:solidFill>
                  <a:schemeClr val="tx1"/>
                </a:solidFill>
              </a:rPr>
              <a:t>分</a:t>
            </a:r>
            <a:r>
              <a:rPr lang="en-US" altLang="zh-CN" sz="1000" dirty="0">
                <a:solidFill>
                  <a:schemeClr val="tx1"/>
                </a:solidFill>
              </a:rPr>
              <a:t>A/B</a:t>
            </a:r>
            <a:r>
              <a:rPr lang="zh-CN" altLang="en-US" sz="1000" dirty="0">
                <a:solidFill>
                  <a:schemeClr val="tx1"/>
                </a:solidFill>
              </a:rPr>
              <a:t>端口，对应</a:t>
            </a:r>
            <a:r>
              <a:rPr lang="en-US" altLang="zh-CN" sz="1000" dirty="0">
                <a:solidFill>
                  <a:schemeClr val="tx1"/>
                </a:solidFill>
              </a:rPr>
              <a:t>GPIB1/GPIB2</a:t>
            </a:r>
            <a:r>
              <a:rPr lang="zh-CN" altLang="en-US" sz="1000" dirty="0">
                <a:solidFill>
                  <a:schemeClr val="tx1"/>
                </a:solidFill>
              </a:rPr>
              <a:t>；</a:t>
            </a:r>
          </a:p>
          <a:p>
            <a:pPr algn="l"/>
            <a:r>
              <a:rPr lang="zh-CN" altLang="en-US" sz="1000" dirty="0">
                <a:solidFill>
                  <a:schemeClr val="tx1"/>
                </a:solidFill>
              </a:rPr>
              <a:t>注意接口出插拔时对位好，同时外部接</a:t>
            </a:r>
            <a:r>
              <a:rPr lang="en-US" altLang="zh-CN" sz="1000" dirty="0">
                <a:solidFill>
                  <a:schemeClr val="tx1"/>
                </a:solidFill>
              </a:rPr>
              <a:t>GPIB-USB</a:t>
            </a:r>
            <a:r>
              <a:rPr lang="zh-CN" altLang="en-US" sz="1000" dirty="0">
                <a:solidFill>
                  <a:schemeClr val="tx1"/>
                </a:solidFill>
              </a:rPr>
              <a:t>卡时注意不要外压顶起外壳，容易造成内部接口松动或者针点故障</a:t>
            </a:r>
            <a:endParaRPr lang="pt-BR" altLang="zh-CN" sz="1000" dirty="0">
              <a:solidFill>
                <a:schemeClr val="tx1"/>
              </a:solidFill>
            </a:endParaRPr>
          </a:p>
          <a:p>
            <a:r>
              <a:rPr lang="pt-BR" altLang="zh-CN" sz="1000" dirty="0">
                <a:solidFill>
                  <a:schemeClr val="tx1"/>
                </a:solidFill>
              </a:rPr>
              <a:t>H612 é dividido em porta A / B, correspondendo a GPIB1 / GPIB2;</a:t>
            </a:r>
          </a:p>
          <a:p>
            <a:r>
              <a:rPr lang="pt-BR" altLang="zh-CN" sz="1000" dirty="0">
                <a:solidFill>
                  <a:schemeClr val="tx1"/>
                </a:solidFill>
              </a:rPr>
              <a:t> Preste atenção ao alinhamento quando a interface for conectada e desconectada. Ao mesmo tempo, ao conectar o cartão GPIB-USB externamente, tome cuidado para não empurrar o invólucro para cima, o que pode facilmente fazer com que a interface interna se solte ou falhe no ponto de pino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350" y="2247714"/>
            <a:ext cx="4208780" cy="24550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7350089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CMW500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拆装讲解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pt-BR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Desmontagem CMW500 e painel de explicação da montagem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44500" y="626110"/>
            <a:ext cx="8328025" cy="1427480"/>
          </a:xfrm>
          <a:prstGeom prst="round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面板拆机技巧：</a:t>
            </a:r>
            <a:r>
              <a:rPr lang="pt-BR" altLang="zh-CN" dirty="0">
                <a:solidFill>
                  <a:schemeClr val="tx1"/>
                </a:solidFill>
              </a:rPr>
              <a:t> </a:t>
            </a:r>
            <a:r>
              <a:rPr lang="pt-BR" altLang="zh-CN" sz="1000" dirty="0">
                <a:solidFill>
                  <a:schemeClr val="tx1"/>
                </a:solidFill>
              </a:rPr>
              <a:t>Habilidades de desmontagem do painel</a:t>
            </a:r>
            <a:endParaRPr lang="zh-CN" altLang="en-US" sz="1000" dirty="0">
              <a:solidFill>
                <a:schemeClr val="tx1"/>
              </a:solidFill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</a:rPr>
              <a:t>         </a:t>
            </a:r>
            <a:r>
              <a:rPr lang="zh-CN" altLang="en-US" sz="1000" dirty="0">
                <a:solidFill>
                  <a:schemeClr val="tx1"/>
                </a:solidFill>
              </a:rPr>
              <a:t>面板拆机只需</a:t>
            </a:r>
            <a:r>
              <a:rPr lang="en-US" altLang="zh-CN" sz="1000" dirty="0">
                <a:solidFill>
                  <a:schemeClr val="tx1"/>
                </a:solidFill>
              </a:rPr>
              <a:t>9</a:t>
            </a:r>
            <a:r>
              <a:rPr lang="zh-CN" altLang="en-US" sz="1000" dirty="0">
                <a:solidFill>
                  <a:schemeClr val="tx1"/>
                </a:solidFill>
              </a:rPr>
              <a:t>颗螺钉，设备正面上方左起三颗，下方左起两颗，正面如下标记的四颗，</a:t>
            </a:r>
          </a:p>
          <a:p>
            <a:pPr algn="l"/>
            <a:r>
              <a:rPr lang="zh-CN" altLang="en-US" sz="1000" dirty="0">
                <a:solidFill>
                  <a:schemeClr val="tx1"/>
                </a:solidFill>
              </a:rPr>
              <a:t>         注意面板拆出时注意左手边的位置要轻轻上下往上挪动，避免将下方的显示器电源端口损坏</a:t>
            </a:r>
          </a:p>
          <a:p>
            <a:pPr algn="l"/>
            <a:r>
              <a:rPr lang="zh-CN" altLang="en-US" sz="1000" dirty="0">
                <a:solidFill>
                  <a:schemeClr val="tx1"/>
                </a:solidFill>
              </a:rPr>
              <a:t>         面板下方为</a:t>
            </a:r>
            <a:r>
              <a:rPr lang="en-US" altLang="zh-CN" sz="1000" dirty="0">
                <a:solidFill>
                  <a:schemeClr val="tx1"/>
                </a:solidFill>
              </a:rPr>
              <a:t>CPU</a:t>
            </a:r>
            <a:r>
              <a:rPr lang="zh-CN" altLang="en-US" sz="1000" dirty="0">
                <a:solidFill>
                  <a:schemeClr val="tx1"/>
                </a:solidFill>
              </a:rPr>
              <a:t>，如开机异常检查内存条与电子等，类似电脑主机</a:t>
            </a:r>
            <a:r>
              <a:rPr lang="en-US" altLang="zh-CN" sz="1000" dirty="0">
                <a:solidFill>
                  <a:schemeClr val="tx1"/>
                </a:solidFill>
              </a:rPr>
              <a:t>.</a:t>
            </a:r>
          </a:p>
          <a:p>
            <a:r>
              <a:rPr lang="pt-BR" altLang="zh-CN" sz="1000" dirty="0">
                <a:solidFill>
                  <a:schemeClr val="tx1"/>
                </a:solidFill>
              </a:rPr>
              <a:t>A desmontagem do painel requer apenas 9 parafusos, três da parte superior esquerda na frente do dispositivo, dois da parte inferior esquerda na frente do dispositivo e os quatro marcados como segue na frente.         </a:t>
            </a:r>
          </a:p>
          <a:p>
            <a:r>
              <a:rPr lang="pt-BR" altLang="zh-CN" sz="1000" dirty="0">
                <a:solidFill>
                  <a:schemeClr val="tx1"/>
                </a:solidFill>
              </a:rPr>
              <a:t>Observe que, ao remover o painel, mova o lado esquerdo ligeiramente para cima e para baixo para evitar danos à porta de alimentação da tela inferior.        A parte inferior do painel é a CPU, como memória e eletrônica de verificação de inicialização anormal, etc., semelhante a um host de computador</a:t>
            </a:r>
            <a:endParaRPr lang="en-US" altLang="zh-CN" sz="1000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025" y="2277110"/>
            <a:ext cx="3873500" cy="2462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277110"/>
            <a:ext cx="4349115" cy="24618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3765"/>
            <a:fld id="{0C913308-F349-4B6D-A68A-DD1791B4A57B}" type="slidenum">
              <a:rPr lang="zh-CN" altLang="en-US">
                <a:solidFill>
                  <a:srgbClr val="000000">
                    <a:lumMod val="50000"/>
                    <a:lumOff val="50000"/>
                  </a:srgbClr>
                </a:solidFill>
                <a:ea typeface="宋体" panose="02010600030101010101" pitchFamily="2" charset="-122"/>
              </a:rPr>
              <a:t>18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2705050" y="2031690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2705050" y="3034299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grpSp>
        <p:nvGrpSpPr>
          <p:cNvPr id="55" name="组合 54"/>
          <p:cNvGrpSpPr/>
          <p:nvPr>
            <p:custDataLst>
              <p:tags r:id="rId3"/>
            </p:custDataLst>
          </p:nvPr>
        </p:nvGrpSpPr>
        <p:grpSpPr>
          <a:xfrm>
            <a:off x="2705050" y="2031690"/>
            <a:ext cx="3733900" cy="988223"/>
            <a:chOff x="1652592" y="2391808"/>
            <a:chExt cx="4978533" cy="773823"/>
          </a:xfrm>
          <a:solidFill>
            <a:srgbClr val="00B050"/>
          </a:solidFill>
        </p:grpSpPr>
        <p:sp>
          <p:nvSpPr>
            <p:cNvPr id="15" name="TextBox 20"/>
            <p:cNvSpPr txBox="1"/>
            <p:nvPr>
              <p:custDataLst>
                <p:tags r:id="rId4"/>
              </p:custDataLst>
            </p:nvPr>
          </p:nvSpPr>
          <p:spPr>
            <a:xfrm>
              <a:off x="2435303" y="2583662"/>
              <a:ext cx="4195822" cy="391706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just">
                <a:defRPr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日常维护要求</a:t>
              </a:r>
              <a:r>
                <a:rPr lang="pt-BR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Requisitos de manutenção diária</a:t>
              </a: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 50"/>
            <p:cNvSpPr/>
            <p:nvPr>
              <p:custDataLst>
                <p:tags r:id="rId5"/>
              </p:custDataLst>
            </p:nvPr>
          </p:nvSpPr>
          <p:spPr>
            <a:xfrm>
              <a:off x="1652592" y="2391808"/>
              <a:ext cx="638591" cy="773823"/>
            </a:xfrm>
            <a:custGeom>
              <a:avLst/>
              <a:gdLst>
                <a:gd name="connsiteX0" fmla="*/ 251680 w 638591"/>
                <a:gd name="connsiteY0" fmla="*/ 1 h 773823"/>
                <a:gd name="connsiteX1" fmla="*/ 638591 w 638591"/>
                <a:gd name="connsiteY1" fmla="*/ 386912 h 773823"/>
                <a:gd name="connsiteX2" fmla="*/ 251680 w 638591"/>
                <a:gd name="connsiteY2" fmla="*/ 773822 h 773823"/>
                <a:gd name="connsiteX3" fmla="*/ 0 w 638591"/>
                <a:gd name="connsiteY3" fmla="*/ 0 h 773823"/>
                <a:gd name="connsiteX4" fmla="*/ 251679 w 638591"/>
                <a:gd name="connsiteY4" fmla="*/ 0 h 773823"/>
                <a:gd name="connsiteX5" fmla="*/ 251679 w 638591"/>
                <a:gd name="connsiteY5" fmla="*/ 773823 h 773823"/>
                <a:gd name="connsiteX6" fmla="*/ 0 w 638591"/>
                <a:gd name="connsiteY6" fmla="*/ 773823 h 7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591" h="773823">
                  <a:moveTo>
                    <a:pt x="251680" y="1"/>
                  </a:moveTo>
                  <a:lnTo>
                    <a:pt x="638591" y="386912"/>
                  </a:lnTo>
                  <a:lnTo>
                    <a:pt x="251680" y="773822"/>
                  </a:lnTo>
                  <a:close/>
                  <a:moveTo>
                    <a:pt x="0" y="0"/>
                  </a:moveTo>
                  <a:lnTo>
                    <a:pt x="251679" y="0"/>
                  </a:lnTo>
                  <a:lnTo>
                    <a:pt x="251679" y="773823"/>
                  </a:lnTo>
                  <a:lnTo>
                    <a:pt x="0" y="77382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108000" bIns="0" rtlCol="0" anchor="ctr">
              <a:normAutofit/>
            </a:bodyPr>
            <a:lstStyle/>
            <a:p>
              <a:pPr algn="ctr"/>
              <a:r>
                <a:rPr lang="en-US" altLang="zh-CN" sz="2200" dirty="0">
                  <a:solidFill>
                    <a:sysClr val="window" lastClr="FFFFFF"/>
                  </a:solidFill>
                </a:rPr>
                <a:t>04</a:t>
              </a:r>
              <a:endParaRPr lang="zh-CN" altLang="en-US" sz="2200" dirty="0">
                <a:solidFill>
                  <a:sysClr val="window" lastClr="FFFFFF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3765"/>
            <a:fld id="{0C913308-F349-4B6D-A68A-DD1791B4A57B}" type="slidenum">
              <a:rPr lang="zh-CN" altLang="en-US">
                <a:solidFill>
                  <a:srgbClr val="000000">
                    <a:lumMod val="50000"/>
                    <a:lumOff val="50000"/>
                  </a:srgbClr>
                </a:solidFill>
                <a:ea typeface="宋体" panose="02010600030101010101" pitchFamily="2" charset="-122"/>
              </a:rPr>
              <a:t>1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ea typeface="宋体" panose="02010600030101010101" pitchFamily="2" charset="-122"/>
            </a:endParaRPr>
          </a:p>
        </p:txBody>
      </p:sp>
      <p:sp>
        <p:nvSpPr>
          <p:cNvPr id="22" name="MH_SubTitle_1"/>
          <p:cNvSpPr txBox="1"/>
          <p:nvPr>
            <p:custDataLst>
              <p:tags r:id="rId1"/>
            </p:custDataLst>
          </p:nvPr>
        </p:nvSpPr>
        <p:spPr>
          <a:xfrm>
            <a:off x="1512724" y="1501560"/>
            <a:ext cx="674840" cy="1727396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/>
            </a:lvl1pPr>
          </a:lstStyle>
          <a:p>
            <a:pPr lvl="0" algn="ctr">
              <a:defRPr/>
            </a:pPr>
            <a:r>
              <a:rPr kumimoji="0" lang="zh-CN" altLang="en-US" sz="3600" b="1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目</a:t>
            </a:r>
            <a:endParaRPr kumimoji="0" lang="en-US" altLang="zh-CN" sz="3600" b="1" i="0" u="none" strike="noStrike" kern="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lvl="0" algn="ctr">
              <a:defRPr/>
            </a:pPr>
            <a:r>
              <a:rPr kumimoji="0" lang="zh-CN" altLang="en-US" sz="3600" b="1" i="0" u="none" strike="noStrike" kern="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录</a:t>
            </a:r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2820313" y="1309716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2820313" y="1898577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cxnSp>
        <p:nvCxnSpPr>
          <p:cNvPr id="13" name="直接连接符 12"/>
          <p:cNvCxnSpPr/>
          <p:nvPr>
            <p:custDataLst>
              <p:tags r:id="rId4"/>
            </p:custDataLst>
          </p:nvPr>
        </p:nvCxnSpPr>
        <p:spPr>
          <a:xfrm>
            <a:off x="2819043" y="2476486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grpSp>
        <p:nvGrpSpPr>
          <p:cNvPr id="56" name="组合 55"/>
          <p:cNvGrpSpPr/>
          <p:nvPr>
            <p:custDataLst>
              <p:tags r:id="rId5"/>
            </p:custDataLst>
          </p:nvPr>
        </p:nvGrpSpPr>
        <p:grpSpPr>
          <a:xfrm>
            <a:off x="2820313" y="1327399"/>
            <a:ext cx="3794860" cy="583065"/>
            <a:chOff x="1652592" y="3210250"/>
            <a:chExt cx="5059813" cy="811236"/>
          </a:xfrm>
        </p:grpSpPr>
        <p:sp>
          <p:nvSpPr>
            <p:cNvPr id="18" name="TextBox 50"/>
            <p:cNvSpPr txBox="1"/>
            <p:nvPr>
              <p:custDataLst>
                <p:tags r:id="rId17"/>
              </p:custDataLst>
            </p:nvPr>
          </p:nvSpPr>
          <p:spPr>
            <a:xfrm>
              <a:off x="2516583" y="3629780"/>
              <a:ext cx="4195822" cy="39170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 fontScale="57500" lnSpcReduction="20000"/>
            </a:bodyPr>
            <a:lstStyle/>
            <a:p>
              <a:pPr algn="just">
                <a:defRPr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基础模块介绍</a:t>
              </a:r>
            </a:p>
            <a:p>
              <a:pPr algn="just">
                <a:defRPr/>
              </a:pPr>
              <a:r>
                <a:rPr lang="pt-PT" dirty="0"/>
                <a:t>Introdução ao módulo básico </a:t>
              </a:r>
              <a:endParaRPr lang="en-US" altLang="zh-CN" dirty="0">
                <a:solidFill>
                  <a:sysClr val="window" lastClr="FFFFFF">
                    <a:lumMod val="65000"/>
                  </a:sysClr>
                </a:solidFill>
              </a:endParaRPr>
            </a:p>
          </p:txBody>
        </p:sp>
        <p:sp>
          <p:nvSpPr>
            <p:cNvPr id="52" name="任意多边形 51"/>
            <p:cNvSpPr/>
            <p:nvPr>
              <p:custDataLst>
                <p:tags r:id="rId18"/>
              </p:custDataLst>
            </p:nvPr>
          </p:nvSpPr>
          <p:spPr>
            <a:xfrm>
              <a:off x="1652592" y="3210250"/>
              <a:ext cx="638591" cy="773823"/>
            </a:xfrm>
            <a:custGeom>
              <a:avLst/>
              <a:gdLst>
                <a:gd name="connsiteX0" fmla="*/ 251680 w 638591"/>
                <a:gd name="connsiteY0" fmla="*/ 1 h 773823"/>
                <a:gd name="connsiteX1" fmla="*/ 638591 w 638591"/>
                <a:gd name="connsiteY1" fmla="*/ 386913 h 773823"/>
                <a:gd name="connsiteX2" fmla="*/ 251680 w 638591"/>
                <a:gd name="connsiteY2" fmla="*/ 773822 h 773823"/>
                <a:gd name="connsiteX3" fmla="*/ 0 w 638591"/>
                <a:gd name="connsiteY3" fmla="*/ 0 h 773823"/>
                <a:gd name="connsiteX4" fmla="*/ 251679 w 638591"/>
                <a:gd name="connsiteY4" fmla="*/ 0 h 773823"/>
                <a:gd name="connsiteX5" fmla="*/ 251679 w 638591"/>
                <a:gd name="connsiteY5" fmla="*/ 773823 h 773823"/>
                <a:gd name="connsiteX6" fmla="*/ 0 w 638591"/>
                <a:gd name="connsiteY6" fmla="*/ 773823 h 7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591" h="773823">
                  <a:moveTo>
                    <a:pt x="251680" y="1"/>
                  </a:moveTo>
                  <a:lnTo>
                    <a:pt x="638591" y="386913"/>
                  </a:lnTo>
                  <a:lnTo>
                    <a:pt x="251680" y="773822"/>
                  </a:lnTo>
                  <a:close/>
                  <a:moveTo>
                    <a:pt x="0" y="0"/>
                  </a:moveTo>
                  <a:lnTo>
                    <a:pt x="251679" y="0"/>
                  </a:lnTo>
                  <a:lnTo>
                    <a:pt x="251679" y="773823"/>
                  </a:lnTo>
                  <a:lnTo>
                    <a:pt x="0" y="773823"/>
                  </a:lnTo>
                  <a:close/>
                </a:path>
              </a:pathLst>
            </a:cu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108000" bIns="0" rtlCol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ysClr val="window" lastClr="FFFFFF"/>
                  </a:solidFill>
                </a:rPr>
                <a:t>01</a:t>
              </a:r>
              <a:endParaRPr lang="zh-CN" altLang="en-US" dirty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57" name="组合 56"/>
          <p:cNvGrpSpPr/>
          <p:nvPr>
            <p:custDataLst>
              <p:tags r:id="rId6"/>
            </p:custDataLst>
          </p:nvPr>
        </p:nvGrpSpPr>
        <p:grpSpPr>
          <a:xfrm>
            <a:off x="2820313" y="1913203"/>
            <a:ext cx="3794860" cy="556175"/>
            <a:chOff x="1652592" y="4025296"/>
            <a:chExt cx="5059813" cy="773823"/>
          </a:xfrm>
        </p:grpSpPr>
        <p:sp>
          <p:nvSpPr>
            <p:cNvPr id="21" name="TextBox 53"/>
            <p:cNvSpPr txBox="1"/>
            <p:nvPr>
              <p:custDataLst>
                <p:tags r:id="rId15"/>
              </p:custDataLst>
            </p:nvPr>
          </p:nvSpPr>
          <p:spPr>
            <a:xfrm>
              <a:off x="2516583" y="4217384"/>
              <a:ext cx="4195822" cy="39170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 fontScale="57500" lnSpcReduction="20000"/>
            </a:bodyPr>
            <a:lstStyle/>
            <a:p>
              <a:pPr algn="just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软件操作介绍</a:t>
              </a:r>
              <a:endParaRPr lang="pt-BR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just">
                <a:defRPr/>
              </a:pPr>
              <a:r>
                <a:rPr lang="pt-BR" dirty="0"/>
                <a:t>Introdução à operação do software </a:t>
              </a:r>
            </a:p>
          </p:txBody>
        </p:sp>
        <p:sp>
          <p:nvSpPr>
            <p:cNvPr id="53" name="任意多边形 52"/>
            <p:cNvSpPr/>
            <p:nvPr>
              <p:custDataLst>
                <p:tags r:id="rId16"/>
              </p:custDataLst>
            </p:nvPr>
          </p:nvSpPr>
          <p:spPr>
            <a:xfrm>
              <a:off x="1652592" y="4025296"/>
              <a:ext cx="638591" cy="773823"/>
            </a:xfrm>
            <a:custGeom>
              <a:avLst/>
              <a:gdLst>
                <a:gd name="connsiteX0" fmla="*/ 251680 w 638591"/>
                <a:gd name="connsiteY0" fmla="*/ 1 h 773823"/>
                <a:gd name="connsiteX1" fmla="*/ 638591 w 638591"/>
                <a:gd name="connsiteY1" fmla="*/ 386913 h 773823"/>
                <a:gd name="connsiteX2" fmla="*/ 251680 w 638591"/>
                <a:gd name="connsiteY2" fmla="*/ 773822 h 773823"/>
                <a:gd name="connsiteX3" fmla="*/ 0 w 638591"/>
                <a:gd name="connsiteY3" fmla="*/ 0 h 773823"/>
                <a:gd name="connsiteX4" fmla="*/ 251679 w 638591"/>
                <a:gd name="connsiteY4" fmla="*/ 0 h 773823"/>
                <a:gd name="connsiteX5" fmla="*/ 251679 w 638591"/>
                <a:gd name="connsiteY5" fmla="*/ 773823 h 773823"/>
                <a:gd name="connsiteX6" fmla="*/ 0 w 638591"/>
                <a:gd name="connsiteY6" fmla="*/ 773823 h 7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591" h="773823">
                  <a:moveTo>
                    <a:pt x="251680" y="1"/>
                  </a:moveTo>
                  <a:lnTo>
                    <a:pt x="638591" y="386913"/>
                  </a:lnTo>
                  <a:lnTo>
                    <a:pt x="251680" y="773822"/>
                  </a:lnTo>
                  <a:close/>
                  <a:moveTo>
                    <a:pt x="0" y="0"/>
                  </a:moveTo>
                  <a:lnTo>
                    <a:pt x="251679" y="0"/>
                  </a:lnTo>
                  <a:lnTo>
                    <a:pt x="251679" y="773823"/>
                  </a:lnTo>
                  <a:lnTo>
                    <a:pt x="0" y="773823"/>
                  </a:lnTo>
                  <a:close/>
                </a:path>
              </a:pathLst>
            </a:cu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108000" bIns="0" rtlCol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ysClr val="window" lastClr="FFFFFF"/>
                  </a:solidFill>
                </a:rPr>
                <a:t>02</a:t>
              </a:r>
              <a:endParaRPr lang="zh-CN" altLang="en-US" dirty="0">
                <a:solidFill>
                  <a:sysClr val="window" lastClr="FFFFFF"/>
                </a:solidFill>
              </a:endParaRPr>
            </a:p>
          </p:txBody>
        </p:sp>
      </p:grpSp>
      <p:cxnSp>
        <p:nvCxnSpPr>
          <p:cNvPr id="31" name="直接连接符 30"/>
          <p:cNvCxnSpPr/>
          <p:nvPr>
            <p:custDataLst>
              <p:tags r:id="rId7"/>
            </p:custDataLst>
          </p:nvPr>
        </p:nvCxnSpPr>
        <p:spPr>
          <a:xfrm>
            <a:off x="2819043" y="3083518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grpSp>
        <p:nvGrpSpPr>
          <p:cNvPr id="32" name="组合 31"/>
          <p:cNvGrpSpPr/>
          <p:nvPr>
            <p:custDataLst>
              <p:tags r:id="rId8"/>
            </p:custDataLst>
          </p:nvPr>
        </p:nvGrpSpPr>
        <p:grpSpPr>
          <a:xfrm>
            <a:off x="2820313" y="3156282"/>
            <a:ext cx="3733900" cy="556174"/>
            <a:chOff x="1700005" y="4847152"/>
            <a:chExt cx="4978532" cy="773823"/>
          </a:xfrm>
        </p:grpSpPr>
        <p:sp>
          <p:nvSpPr>
            <p:cNvPr id="33" name="TextBox 56"/>
            <p:cNvSpPr txBox="1"/>
            <p:nvPr>
              <p:custDataLst>
                <p:tags r:id="rId13"/>
              </p:custDataLst>
            </p:nvPr>
          </p:nvSpPr>
          <p:spPr>
            <a:xfrm>
              <a:off x="2482715" y="5039402"/>
              <a:ext cx="4195822" cy="39170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 fontScale="57500" lnSpcReduction="20000"/>
            </a:bodyPr>
            <a:lstStyle/>
            <a:p>
              <a:pPr algn="just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日常维护要求</a:t>
              </a:r>
              <a:endParaRPr lang="pt-BR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defRPr/>
              </a:pPr>
              <a:r>
                <a:rPr lang="pt-BR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Requisitos de manutenção diária</a:t>
              </a:r>
            </a:p>
            <a:p>
              <a:pPr algn="r">
                <a:defRPr/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任意多边形 34"/>
            <p:cNvSpPr/>
            <p:nvPr>
              <p:custDataLst>
                <p:tags r:id="rId14"/>
              </p:custDataLst>
            </p:nvPr>
          </p:nvSpPr>
          <p:spPr>
            <a:xfrm>
              <a:off x="1700005" y="4847152"/>
              <a:ext cx="638591" cy="773823"/>
            </a:xfrm>
            <a:custGeom>
              <a:avLst/>
              <a:gdLst>
                <a:gd name="connsiteX0" fmla="*/ 251680 w 638591"/>
                <a:gd name="connsiteY0" fmla="*/ 1 h 773823"/>
                <a:gd name="connsiteX1" fmla="*/ 638591 w 638591"/>
                <a:gd name="connsiteY1" fmla="*/ 386913 h 773823"/>
                <a:gd name="connsiteX2" fmla="*/ 251680 w 638591"/>
                <a:gd name="connsiteY2" fmla="*/ 773822 h 773823"/>
                <a:gd name="connsiteX3" fmla="*/ 0 w 638591"/>
                <a:gd name="connsiteY3" fmla="*/ 0 h 773823"/>
                <a:gd name="connsiteX4" fmla="*/ 251679 w 638591"/>
                <a:gd name="connsiteY4" fmla="*/ 0 h 773823"/>
                <a:gd name="connsiteX5" fmla="*/ 251679 w 638591"/>
                <a:gd name="connsiteY5" fmla="*/ 773823 h 773823"/>
                <a:gd name="connsiteX6" fmla="*/ 0 w 638591"/>
                <a:gd name="connsiteY6" fmla="*/ 773823 h 7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591" h="773823">
                  <a:moveTo>
                    <a:pt x="251680" y="1"/>
                  </a:moveTo>
                  <a:lnTo>
                    <a:pt x="638591" y="386913"/>
                  </a:lnTo>
                  <a:lnTo>
                    <a:pt x="251680" y="773822"/>
                  </a:lnTo>
                  <a:close/>
                  <a:moveTo>
                    <a:pt x="0" y="0"/>
                  </a:moveTo>
                  <a:lnTo>
                    <a:pt x="251679" y="0"/>
                  </a:lnTo>
                  <a:lnTo>
                    <a:pt x="251679" y="773823"/>
                  </a:lnTo>
                  <a:lnTo>
                    <a:pt x="0" y="773823"/>
                  </a:lnTo>
                  <a:close/>
                </a:path>
              </a:pathLst>
            </a:cu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108000" bIns="0" rtlCol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ysClr val="window" lastClr="FFFFFF"/>
                  </a:solidFill>
                </a:rPr>
                <a:t>04</a:t>
              </a:r>
              <a:endParaRPr lang="zh-CN" altLang="en-US" dirty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9"/>
            </p:custDataLst>
          </p:nvPr>
        </p:nvGrpSpPr>
        <p:grpSpPr>
          <a:xfrm>
            <a:off x="2820313" y="2526997"/>
            <a:ext cx="3769460" cy="556174"/>
            <a:chOff x="1652592" y="4847152"/>
            <a:chExt cx="5025946" cy="773823"/>
          </a:xfrm>
        </p:grpSpPr>
        <p:sp>
          <p:nvSpPr>
            <p:cNvPr id="3" name="TextBox 56"/>
            <p:cNvSpPr txBox="1"/>
            <p:nvPr>
              <p:custDataLst>
                <p:tags r:id="rId11"/>
              </p:custDataLst>
            </p:nvPr>
          </p:nvSpPr>
          <p:spPr>
            <a:xfrm>
              <a:off x="2482716" y="5039402"/>
              <a:ext cx="4195822" cy="39170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 fontScale="42500" lnSpcReduction="20000"/>
            </a:bodyPr>
            <a:lstStyle/>
            <a:p>
              <a:pPr algn="just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设备拆装讲解</a:t>
              </a:r>
              <a:r>
                <a:rPr lang="zh-CN" altLang="pt-BR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pt-BR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defRPr/>
              </a:pPr>
              <a:r>
                <a:rPr lang="pt-BR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Desmontagem do equipamento e explicação da montagem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任意多边形 4"/>
            <p:cNvSpPr/>
            <p:nvPr>
              <p:custDataLst>
                <p:tags r:id="rId12"/>
              </p:custDataLst>
            </p:nvPr>
          </p:nvSpPr>
          <p:spPr>
            <a:xfrm>
              <a:off x="1652592" y="4847152"/>
              <a:ext cx="638591" cy="773823"/>
            </a:xfrm>
            <a:custGeom>
              <a:avLst/>
              <a:gdLst>
                <a:gd name="connsiteX0" fmla="*/ 251680 w 638591"/>
                <a:gd name="connsiteY0" fmla="*/ 1 h 773823"/>
                <a:gd name="connsiteX1" fmla="*/ 638591 w 638591"/>
                <a:gd name="connsiteY1" fmla="*/ 386913 h 773823"/>
                <a:gd name="connsiteX2" fmla="*/ 251680 w 638591"/>
                <a:gd name="connsiteY2" fmla="*/ 773822 h 773823"/>
                <a:gd name="connsiteX3" fmla="*/ 0 w 638591"/>
                <a:gd name="connsiteY3" fmla="*/ 0 h 773823"/>
                <a:gd name="connsiteX4" fmla="*/ 251679 w 638591"/>
                <a:gd name="connsiteY4" fmla="*/ 0 h 773823"/>
                <a:gd name="connsiteX5" fmla="*/ 251679 w 638591"/>
                <a:gd name="connsiteY5" fmla="*/ 773823 h 773823"/>
                <a:gd name="connsiteX6" fmla="*/ 0 w 638591"/>
                <a:gd name="connsiteY6" fmla="*/ 773823 h 7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591" h="773823">
                  <a:moveTo>
                    <a:pt x="251680" y="1"/>
                  </a:moveTo>
                  <a:lnTo>
                    <a:pt x="638591" y="386913"/>
                  </a:lnTo>
                  <a:lnTo>
                    <a:pt x="251680" y="773822"/>
                  </a:lnTo>
                  <a:close/>
                  <a:moveTo>
                    <a:pt x="0" y="0"/>
                  </a:moveTo>
                  <a:lnTo>
                    <a:pt x="251679" y="0"/>
                  </a:lnTo>
                  <a:lnTo>
                    <a:pt x="251679" y="773823"/>
                  </a:lnTo>
                  <a:lnTo>
                    <a:pt x="0" y="773823"/>
                  </a:lnTo>
                  <a:close/>
                </a:path>
              </a:pathLst>
            </a:cu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108000" bIns="0" rtlCol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ysClr val="window" lastClr="FFFFFF"/>
                  </a:solidFill>
                </a:rPr>
                <a:t>03</a:t>
              </a:r>
              <a:endParaRPr lang="zh-CN" altLang="en-US" dirty="0">
                <a:solidFill>
                  <a:sysClr val="window" lastClr="FFFFFF"/>
                </a:solidFill>
              </a:endParaRPr>
            </a:p>
          </p:txBody>
        </p:sp>
      </p:grpSp>
      <p:cxnSp>
        <p:nvCxnSpPr>
          <p:cNvPr id="6" name="直接连接符 5"/>
          <p:cNvCxnSpPr/>
          <p:nvPr>
            <p:custDataLst>
              <p:tags r:id="rId10"/>
            </p:custDataLst>
          </p:nvPr>
        </p:nvCxnSpPr>
        <p:spPr>
          <a:xfrm>
            <a:off x="2819043" y="3712803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5725093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日常维护要求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Requisitos de manutenção diária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" y="657225"/>
            <a:ext cx="7458075" cy="40106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685800" y="2729932"/>
            <a:ext cx="7772400" cy="338554"/>
          </a:xfrm>
        </p:spPr>
        <p:txBody>
          <a:bodyPr/>
          <a:lstStyle/>
          <a:p>
            <a:r>
              <a:rPr lang="en-US" altLang="zh-CN" sz="1600" dirty="0"/>
              <a:t>www.transsion.com</a:t>
            </a:r>
            <a:endParaRPr lang="zh-CN" altLang="en-US" sz="16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3765"/>
            <a:fld id="{0C913308-F349-4B6D-A68A-DD1791B4A57B}" type="slidenum">
              <a:rPr lang="zh-CN" altLang="en-US">
                <a:solidFill>
                  <a:srgbClr val="000000">
                    <a:lumMod val="50000"/>
                    <a:lumOff val="50000"/>
                  </a:srgbClr>
                </a:solidFill>
                <a:ea typeface="宋体" panose="02010600030101010101" pitchFamily="2" charset="-122"/>
              </a:rPr>
              <a:t>2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2705050" y="2031690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2705050" y="3034299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grpSp>
        <p:nvGrpSpPr>
          <p:cNvPr id="55" name="组合 54"/>
          <p:cNvGrpSpPr/>
          <p:nvPr>
            <p:custDataLst>
              <p:tags r:id="rId3"/>
            </p:custDataLst>
          </p:nvPr>
        </p:nvGrpSpPr>
        <p:grpSpPr>
          <a:xfrm>
            <a:off x="2705050" y="2031690"/>
            <a:ext cx="3730094" cy="988223"/>
            <a:chOff x="1652592" y="2391808"/>
            <a:chExt cx="4973458" cy="773823"/>
          </a:xfrm>
          <a:solidFill>
            <a:srgbClr val="00B050"/>
          </a:solidFill>
        </p:grpSpPr>
        <p:sp>
          <p:nvSpPr>
            <p:cNvPr id="15" name="TextBox 20"/>
            <p:cNvSpPr txBox="1"/>
            <p:nvPr>
              <p:custDataLst>
                <p:tags r:id="rId4"/>
              </p:custDataLst>
            </p:nvPr>
          </p:nvSpPr>
          <p:spPr>
            <a:xfrm>
              <a:off x="2291183" y="2583662"/>
              <a:ext cx="4334867" cy="391706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just">
                <a:defRPr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基础模块介绍</a:t>
              </a:r>
              <a:endParaRPr lang="pt-BR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defRPr/>
              </a:pPr>
              <a:r>
                <a:rPr lang="pt-BR" altLang="zh-CN" sz="1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Iintrodução</a:t>
              </a:r>
              <a:r>
                <a:rPr lang="pt-BR" altLang="zh-CN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do m</a:t>
              </a:r>
              <a:r>
                <a:rPr lang="pt-B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ódulo básico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 50"/>
            <p:cNvSpPr/>
            <p:nvPr>
              <p:custDataLst>
                <p:tags r:id="rId5"/>
              </p:custDataLst>
            </p:nvPr>
          </p:nvSpPr>
          <p:spPr>
            <a:xfrm>
              <a:off x="1652592" y="2391808"/>
              <a:ext cx="638591" cy="773823"/>
            </a:xfrm>
            <a:custGeom>
              <a:avLst/>
              <a:gdLst>
                <a:gd name="connsiteX0" fmla="*/ 251680 w 638591"/>
                <a:gd name="connsiteY0" fmla="*/ 1 h 773823"/>
                <a:gd name="connsiteX1" fmla="*/ 638591 w 638591"/>
                <a:gd name="connsiteY1" fmla="*/ 386912 h 773823"/>
                <a:gd name="connsiteX2" fmla="*/ 251680 w 638591"/>
                <a:gd name="connsiteY2" fmla="*/ 773822 h 773823"/>
                <a:gd name="connsiteX3" fmla="*/ 0 w 638591"/>
                <a:gd name="connsiteY3" fmla="*/ 0 h 773823"/>
                <a:gd name="connsiteX4" fmla="*/ 251679 w 638591"/>
                <a:gd name="connsiteY4" fmla="*/ 0 h 773823"/>
                <a:gd name="connsiteX5" fmla="*/ 251679 w 638591"/>
                <a:gd name="connsiteY5" fmla="*/ 773823 h 773823"/>
                <a:gd name="connsiteX6" fmla="*/ 0 w 638591"/>
                <a:gd name="connsiteY6" fmla="*/ 773823 h 7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591" h="773823">
                  <a:moveTo>
                    <a:pt x="251680" y="1"/>
                  </a:moveTo>
                  <a:lnTo>
                    <a:pt x="638591" y="386912"/>
                  </a:lnTo>
                  <a:lnTo>
                    <a:pt x="251680" y="773822"/>
                  </a:lnTo>
                  <a:close/>
                  <a:moveTo>
                    <a:pt x="0" y="0"/>
                  </a:moveTo>
                  <a:lnTo>
                    <a:pt x="251679" y="0"/>
                  </a:lnTo>
                  <a:lnTo>
                    <a:pt x="251679" y="773823"/>
                  </a:lnTo>
                  <a:lnTo>
                    <a:pt x="0" y="77382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108000" bIns="0" rtlCol="0" anchor="ctr">
              <a:normAutofit/>
            </a:bodyPr>
            <a:lstStyle/>
            <a:p>
              <a:pPr algn="ctr"/>
              <a:r>
                <a:rPr lang="en-US" altLang="zh-CN" sz="2200" dirty="0">
                  <a:solidFill>
                    <a:sysClr val="window" lastClr="FFFFFF"/>
                  </a:solidFill>
                </a:rPr>
                <a:t>01</a:t>
              </a:r>
              <a:endParaRPr lang="zh-CN" altLang="en-US" sz="2200" dirty="0">
                <a:solidFill>
                  <a:sysClr val="window" lastClr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5621860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基础模块介绍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Introdução do módulo básico 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590550"/>
            <a:ext cx="7247890" cy="4215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5508046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基础模块介绍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Introdução ao módulo básico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534035"/>
            <a:ext cx="7378065" cy="4200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5508046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基础模块介绍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Introdução ao módulo básico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" y="532130"/>
            <a:ext cx="7396480" cy="42271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5508046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基础模块介绍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Introdução ao módulo básico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590550"/>
            <a:ext cx="7025640" cy="4006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500" y="222198"/>
            <a:ext cx="5508046" cy="369332"/>
          </a:xfrm>
          <a:prstGeom prst="rect">
            <a:avLst/>
          </a:prstGeom>
        </p:spPr>
        <p:txBody>
          <a:bodyPr vert="horz" wrap="non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基础模块介绍</a:t>
            </a:r>
            <a:r>
              <a:rPr lang="zh-CN" altLang="pt-BR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pt-BR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Introdução ao módulo básico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588645"/>
            <a:ext cx="7611745" cy="4083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3765"/>
            <a:fld id="{0C913308-F349-4B6D-A68A-DD1791B4A57B}" type="slidenum">
              <a:rPr lang="zh-CN" altLang="en-US">
                <a:solidFill>
                  <a:srgbClr val="000000">
                    <a:lumMod val="50000"/>
                    <a:lumOff val="50000"/>
                  </a:srgbClr>
                </a:solidFill>
                <a:ea typeface="宋体" panose="02010600030101010101" pitchFamily="2" charset="-122"/>
              </a:rPr>
              <a:t>8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>
            <a:off x="2705050" y="2031690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>
            <a:off x="2705050" y="3034299"/>
            <a:ext cx="4023000" cy="0"/>
          </a:xfrm>
          <a:prstGeom prst="line">
            <a:avLst/>
          </a:prstGeom>
          <a:noFill/>
          <a:ln w="12700" cap="flat" cmpd="sng" algn="ctr">
            <a:solidFill>
              <a:srgbClr val="C0C0C0"/>
            </a:solidFill>
            <a:prstDash val="solid"/>
            <a:miter lim="800000"/>
          </a:ln>
          <a:effectLst/>
        </p:spPr>
      </p:cxnSp>
      <p:grpSp>
        <p:nvGrpSpPr>
          <p:cNvPr id="55" name="组合 54"/>
          <p:cNvGrpSpPr/>
          <p:nvPr>
            <p:custDataLst>
              <p:tags r:id="rId3"/>
            </p:custDataLst>
          </p:nvPr>
        </p:nvGrpSpPr>
        <p:grpSpPr>
          <a:xfrm>
            <a:off x="2705050" y="2031690"/>
            <a:ext cx="3733900" cy="988223"/>
            <a:chOff x="1652592" y="2391808"/>
            <a:chExt cx="4978533" cy="773823"/>
          </a:xfrm>
          <a:solidFill>
            <a:srgbClr val="00B050"/>
          </a:solidFill>
        </p:grpSpPr>
        <p:sp>
          <p:nvSpPr>
            <p:cNvPr id="15" name="TextBox 20"/>
            <p:cNvSpPr txBox="1"/>
            <p:nvPr>
              <p:custDataLst>
                <p:tags r:id="rId4"/>
              </p:custDataLst>
            </p:nvPr>
          </p:nvSpPr>
          <p:spPr>
            <a:xfrm>
              <a:off x="2435303" y="2583662"/>
              <a:ext cx="4195822" cy="391706"/>
            </a:xfrm>
            <a:prstGeom prst="rect">
              <a:avLst/>
            </a:prstGeom>
            <a:grp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just">
                <a:defRPr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软件操作介绍</a:t>
              </a:r>
              <a:r>
                <a:rPr lang="zh-CN" altLang="pt-BR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pt-BR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 </a:t>
              </a:r>
              <a:r>
                <a:rPr lang="pt-BR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Introdução à operação do software</a:t>
              </a:r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任意多边形 50"/>
            <p:cNvSpPr/>
            <p:nvPr>
              <p:custDataLst>
                <p:tags r:id="rId5"/>
              </p:custDataLst>
            </p:nvPr>
          </p:nvSpPr>
          <p:spPr>
            <a:xfrm>
              <a:off x="1652592" y="2391808"/>
              <a:ext cx="638591" cy="773823"/>
            </a:xfrm>
            <a:custGeom>
              <a:avLst/>
              <a:gdLst>
                <a:gd name="connsiteX0" fmla="*/ 251680 w 638591"/>
                <a:gd name="connsiteY0" fmla="*/ 1 h 773823"/>
                <a:gd name="connsiteX1" fmla="*/ 638591 w 638591"/>
                <a:gd name="connsiteY1" fmla="*/ 386912 h 773823"/>
                <a:gd name="connsiteX2" fmla="*/ 251680 w 638591"/>
                <a:gd name="connsiteY2" fmla="*/ 773822 h 773823"/>
                <a:gd name="connsiteX3" fmla="*/ 0 w 638591"/>
                <a:gd name="connsiteY3" fmla="*/ 0 h 773823"/>
                <a:gd name="connsiteX4" fmla="*/ 251679 w 638591"/>
                <a:gd name="connsiteY4" fmla="*/ 0 h 773823"/>
                <a:gd name="connsiteX5" fmla="*/ 251679 w 638591"/>
                <a:gd name="connsiteY5" fmla="*/ 773823 h 773823"/>
                <a:gd name="connsiteX6" fmla="*/ 0 w 638591"/>
                <a:gd name="connsiteY6" fmla="*/ 773823 h 7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591" h="773823">
                  <a:moveTo>
                    <a:pt x="251680" y="1"/>
                  </a:moveTo>
                  <a:lnTo>
                    <a:pt x="638591" y="386912"/>
                  </a:lnTo>
                  <a:lnTo>
                    <a:pt x="251680" y="773822"/>
                  </a:lnTo>
                  <a:close/>
                  <a:moveTo>
                    <a:pt x="0" y="0"/>
                  </a:moveTo>
                  <a:lnTo>
                    <a:pt x="251679" y="0"/>
                  </a:lnTo>
                  <a:lnTo>
                    <a:pt x="251679" y="773823"/>
                  </a:lnTo>
                  <a:lnTo>
                    <a:pt x="0" y="773823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108000" bIns="0" rtlCol="0" anchor="ctr">
              <a:normAutofit/>
            </a:bodyPr>
            <a:lstStyle/>
            <a:p>
              <a:pPr algn="ctr"/>
              <a:r>
                <a:rPr lang="en-US" altLang="zh-CN" sz="2200" dirty="0">
                  <a:solidFill>
                    <a:sysClr val="window" lastClr="FFFFFF"/>
                  </a:solidFill>
                </a:rPr>
                <a:t>02</a:t>
              </a:r>
              <a:endParaRPr lang="zh-CN" altLang="en-US" sz="2200" dirty="0">
                <a:solidFill>
                  <a:sysClr val="window" lastClr="FFFFFF"/>
                </a:solidFill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56_6*i*43"/>
  <p:tag name="KSO_WM_TEMPLATE_CATEGORY" val="diagram"/>
  <p:tag name="KSO_WM_TEMPLATE_INDEX" val="160456"/>
  <p:tag name="KSO_WM_UNIT_INDEX" val="4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12"/>
  <p:tag name="KSO_WM_UNIT_ID" val="261*m_i*1_12"/>
  <p:tag name="KSO_WM_UNIT_CLEAR" val="1"/>
  <p:tag name="KSO_WM_UNIT_LAYERLEVEL" val="1_1"/>
  <p:tag name="KSO_WM_BEAUTIFY_FLAG" val="#wm#"/>
  <p:tag name="KSO_WM_DIAGRAM_GROUP_CODE" val="m1-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h_f"/>
  <p:tag name="KSO_WM_UNIT_INDEX" val="1_6_1"/>
  <p:tag name="KSO_WM_UNIT_ID" val="261*m_h_f*1_6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" val="Lorem ipsum dolor sit amet consectetur"/>
  <p:tag name="KSO_WM_BEAUTIFY_FLAG" val="#wm#"/>
  <p:tag name="KSO_WM_DIAGRAM_GROUP_CODE" val="m1-1"/>
  <p:tag name="KSO_WM_UNIT_TEXT_FILL_FORE_SCHEMECOLOR_INDEX" val="14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13"/>
  <p:tag name="KSO_WM_UNIT_ID" val="261*m_i*1_13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h_f"/>
  <p:tag name="KSO_WM_UNIT_INDEX" val="1_6_1"/>
  <p:tag name="KSO_WM_UNIT_ID" val="261*m_h_f*1_6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" val="Lorem ipsum dolor sit amet consectetur"/>
  <p:tag name="KSO_WM_BEAUTIFY_FLAG" val="#wm#"/>
  <p:tag name="KSO_WM_DIAGRAM_GROUP_CODE" val="m1-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13"/>
  <p:tag name="KSO_WM_UNIT_ID" val="261*m_i*1_13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h_f"/>
  <p:tag name="KSO_WM_UNIT_INDEX" val="1_3_1"/>
  <p:tag name="KSO_WM_UNIT_ID" val="261*m_h_f*1_3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" val="Lorem ipsum dolor sit amet consectetur"/>
  <p:tag name="KSO_WM_BEAUTIFY_FLAG" val="#wm#"/>
  <p:tag name="KSO_WM_DIAGRAM_GROUP_CODE" val="m1-1"/>
  <p:tag name="KSO_WM_UNIT_TEXT_FILL_FORE_SCHEMECOLOR_INDEX" val="14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8"/>
  <p:tag name="KSO_WM_UNIT_ID" val="261*m_i*1_8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h_f"/>
  <p:tag name="KSO_WM_UNIT_INDEX" val="1_2_1"/>
  <p:tag name="KSO_WM_UNIT_ID" val="261*m_h_f*1_2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" val="Lorem ipsum dolor sit amet consectetur"/>
  <p:tag name="KSO_WM_BEAUTIFY_FLAG" val="#wm#"/>
  <p:tag name="KSO_WM_DIAGRAM_GROUP_CODE" val="m1-1"/>
  <p:tag name="KSO_WM_UNIT_TEXT_FILL_FORE_SCHEMECOLOR_INDEX" val="14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7"/>
  <p:tag name="KSO_WM_UNIT_ID" val="261*m_i*1_7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107171957"/>
  <p:tag name="MH_LIBRARY" val="GRAPHIC"/>
  <p:tag name="MH_TYPE" val="SubTitle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1"/>
  <p:tag name="KSO_WM_UNIT_ID" val="261*m_i*1_1"/>
  <p:tag name="KSO_WM_UNIT_CLEAR" val="1"/>
  <p:tag name="KSO_WM_UNIT_LAYERLEVEL" val="1_1"/>
  <p:tag name="KSO_WM_BEAUTIFY_FLAG" val="#wm#"/>
  <p:tag name="KSO_WM_DIAGRAM_GROUP_CODE" val="m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2"/>
  <p:tag name="KSO_WM_UNIT_ID" val="261*m_i*1_2"/>
  <p:tag name="KSO_WM_UNIT_CLEAR" val="1"/>
  <p:tag name="KSO_WM_UNIT_LAYERLEVEL" val="1_1"/>
  <p:tag name="KSO_WM_BEAUTIFY_FLAG" val="#wm#"/>
  <p:tag name="KSO_WM_DIAGRAM_GROUP_CODE" val="m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56_6*i*6"/>
  <p:tag name="KSO_WM_TEMPLATE_CATEGORY" val="diagram"/>
  <p:tag name="KSO_WM_TEMPLATE_INDEX" val="160456"/>
  <p:tag name="KSO_WM_UNIT_INDEX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h_f"/>
  <p:tag name="KSO_WM_UNIT_INDEX" val="1_1_1"/>
  <p:tag name="KSO_WM_UNIT_ID" val="261*m_h_f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" val="Lorem ipsum dolor sit amet consectetur"/>
  <p:tag name="KSO_WM_BEAUTIFY_FLAG" val="#wm#"/>
  <p:tag name="KSO_WM_DIAGRAM_GROUP_CODE" val="m1-1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6"/>
  <p:tag name="KSO_WM_UNIT_ID" val="261*m_i*1_6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1"/>
  <p:tag name="KSO_WM_UNIT_ID" val="261*m_i*1_1"/>
  <p:tag name="KSO_WM_UNIT_CLEAR" val="1"/>
  <p:tag name="KSO_WM_UNIT_LAYERLEVEL" val="1_1"/>
  <p:tag name="KSO_WM_BEAUTIFY_FLAG" val="#wm#"/>
  <p:tag name="KSO_WM_DIAGRAM_GROUP_CODE" val="m1-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2"/>
  <p:tag name="KSO_WM_UNIT_ID" val="261*m_i*1_2"/>
  <p:tag name="KSO_WM_UNIT_CLEAR" val="1"/>
  <p:tag name="KSO_WM_UNIT_LAYERLEVEL" val="1_1"/>
  <p:tag name="KSO_WM_BEAUTIFY_FLAG" val="#wm#"/>
  <p:tag name="KSO_WM_DIAGRAM_GROUP_CODE" val="m1-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56_6*i*6"/>
  <p:tag name="KSO_WM_TEMPLATE_CATEGORY" val="diagram"/>
  <p:tag name="KSO_WM_TEMPLATE_INDEX" val="160456"/>
  <p:tag name="KSO_WM_UNIT_INDEX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h_f"/>
  <p:tag name="KSO_WM_UNIT_INDEX" val="1_1_1"/>
  <p:tag name="KSO_WM_UNIT_ID" val="261*m_h_f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" val="Lorem ipsum dolor sit amet consectetur"/>
  <p:tag name="KSO_WM_BEAUTIFY_FLAG" val="#wm#"/>
  <p:tag name="KSO_WM_DIAGRAM_GROUP_CODE" val="m1-1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6"/>
  <p:tag name="KSO_WM_UNIT_ID" val="261*m_i*1_6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2"/>
  <p:tag name="KSO_WM_UNIT_ID" val="261*m_i*1_2"/>
  <p:tag name="KSO_WM_UNIT_CLEAR" val="1"/>
  <p:tag name="KSO_WM_UNIT_LAYERLEVEL" val="1_1"/>
  <p:tag name="KSO_WM_BEAUTIFY_FLAG" val="#wm#"/>
  <p:tag name="KSO_WM_DIAGRAM_GROUP_CODE" val="m1-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1"/>
  <p:tag name="KSO_WM_UNIT_ID" val="261*m_i*1_1"/>
  <p:tag name="KSO_WM_UNIT_CLEAR" val="1"/>
  <p:tag name="KSO_WM_UNIT_LAYERLEVEL" val="1_1"/>
  <p:tag name="KSO_WM_BEAUTIFY_FLAG" val="#wm#"/>
  <p:tag name="KSO_WM_DIAGRAM_GROUP_CODE" val="m1-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2"/>
  <p:tag name="KSO_WM_UNIT_ID" val="261*m_i*1_2"/>
  <p:tag name="KSO_WM_UNIT_CLEAR" val="1"/>
  <p:tag name="KSO_WM_UNIT_LAYERLEVEL" val="1_1"/>
  <p:tag name="KSO_WM_BEAUTIFY_FLAG" val="#wm#"/>
  <p:tag name="KSO_WM_DIAGRAM_GROUP_CODE" val="m1-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56_6*i*6"/>
  <p:tag name="KSO_WM_TEMPLATE_CATEGORY" val="diagram"/>
  <p:tag name="KSO_WM_TEMPLATE_INDEX" val="160456"/>
  <p:tag name="KSO_WM_UNIT_INDEX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h_f"/>
  <p:tag name="KSO_WM_UNIT_INDEX" val="1_1_1"/>
  <p:tag name="KSO_WM_UNIT_ID" val="261*m_h_f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" val="Lorem ipsum dolor sit amet consectetur"/>
  <p:tag name="KSO_WM_BEAUTIFY_FLAG" val="#wm#"/>
  <p:tag name="KSO_WM_DIAGRAM_GROUP_CODE" val="m1-1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6"/>
  <p:tag name="KSO_WM_UNIT_ID" val="261*m_i*1_6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1"/>
  <p:tag name="KSO_WM_UNIT_ID" val="261*m_i*1_1"/>
  <p:tag name="KSO_WM_UNIT_CLEAR" val="1"/>
  <p:tag name="KSO_WM_UNIT_LAYERLEVEL" val="1_1"/>
  <p:tag name="KSO_WM_BEAUTIFY_FLAG" val="#wm#"/>
  <p:tag name="KSO_WM_DIAGRAM_GROUP_CODE" val="m1-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2"/>
  <p:tag name="KSO_WM_UNIT_ID" val="261*m_i*1_2"/>
  <p:tag name="KSO_WM_UNIT_CLEAR" val="1"/>
  <p:tag name="KSO_WM_UNIT_LAYERLEVEL" val="1_1"/>
  <p:tag name="KSO_WM_BEAUTIFY_FLAG" val="#wm#"/>
  <p:tag name="KSO_WM_DIAGRAM_GROUP_CODE" val="m1-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56_6*i*6"/>
  <p:tag name="KSO_WM_TEMPLATE_CATEGORY" val="diagram"/>
  <p:tag name="KSO_WM_TEMPLATE_INDEX" val="160456"/>
  <p:tag name="KSO_WM_UNIT_INDEX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h_f"/>
  <p:tag name="KSO_WM_UNIT_INDEX" val="1_1_1"/>
  <p:tag name="KSO_WM_UNIT_ID" val="261*m_h_f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" val="Lorem ipsum dolor sit amet consectetur"/>
  <p:tag name="KSO_WM_BEAUTIFY_FLAG" val="#wm#"/>
  <p:tag name="KSO_WM_DIAGRAM_GROUP_CODE" val="m1-1"/>
  <p:tag name="KSO_WM_UNIT_TEXT_FILL_FORE_SCHEMECOLOR_INDEX" val="14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6"/>
  <p:tag name="KSO_WM_UNIT_ID" val="261*m_i*1_6"/>
  <p:tag name="KSO_WM_UNIT_CLEAR" val="1"/>
  <p:tag name="KSO_WM_UNIT_LAYERLEVEL" val="1_1"/>
  <p:tag name="KSO_WM_BEAUTIFY_FLAG" val="#wm#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3"/>
  <p:tag name="KSO_WM_UNIT_ID" val="261*m_i*1_3"/>
  <p:tag name="KSO_WM_UNIT_CLEAR" val="1"/>
  <p:tag name="KSO_WM_UNIT_LAYERLEVEL" val="1_1"/>
  <p:tag name="KSO_WM_BEAUTIFY_FLAG" val="#wm#"/>
  <p:tag name="KSO_WM_DIAGRAM_GROUP_CODE" val="m1-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5"/>
  <p:tag name="KSO_WM_UNIT_ID" val="261*m_i*1_5"/>
  <p:tag name="KSO_WM_UNIT_CLEAR" val="1"/>
  <p:tag name="KSO_WM_UNIT_LAYERLEVEL" val="1_1"/>
  <p:tag name="KSO_WM_BEAUTIFY_FLAG" val="#wm#"/>
  <p:tag name="KSO_WM_DIAGRAM_GROUP_CODE" val="m1-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56_6*i*13"/>
  <p:tag name="KSO_WM_TEMPLATE_CATEGORY" val="diagram"/>
  <p:tag name="KSO_WM_TEMPLATE_INDEX" val="160456"/>
  <p:tag name="KSO_WM_UNIT_INDEX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56_6*i*20"/>
  <p:tag name="KSO_WM_TEMPLATE_CATEGORY" val="diagram"/>
  <p:tag name="KSO_WM_TEMPLATE_INDEX" val="160456"/>
  <p:tag name="KSO_WM_UNIT_INDEX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56"/>
  <p:tag name="KSO_WM_UNIT_TYPE" val="m_i"/>
  <p:tag name="KSO_WM_UNIT_INDEX" val="1_12"/>
  <p:tag name="KSO_WM_UNIT_ID" val="261*m_i*1_12"/>
  <p:tag name="KSO_WM_UNIT_CLEAR" val="1"/>
  <p:tag name="KSO_WM_UNIT_LAYERLEVEL" val="1_1"/>
  <p:tag name="KSO_WM_BEAUTIFY_FLAG" val="#wm#"/>
  <p:tag name="KSO_WM_DIAGRAM_GROUP_CODE" val="m1-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56_6*i*43"/>
  <p:tag name="KSO_WM_TEMPLATE_CATEGORY" val="diagram"/>
  <p:tag name="KSO_WM_TEMPLATE_INDEX" val="160456"/>
  <p:tag name="KSO_WM_UNIT_INDEX" val="43"/>
</p:tagLst>
</file>

<file path=ppt/theme/theme1.xml><?xml version="1.0" encoding="utf-8"?>
<a:theme xmlns:a="http://schemas.openxmlformats.org/drawingml/2006/main" name="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5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6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7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2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5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Office 主题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91440" tIns="45720" rIns="91440" bIns="45720" rtlCol="0" anchor="b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1872</Words>
  <Application>Microsoft Office PowerPoint</Application>
  <PresentationFormat>Apresentação na tela (16:9)</PresentationFormat>
  <Paragraphs>100</Paragraphs>
  <Slides>21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19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47" baseType="lpstr">
      <vt:lpstr>Arial</vt:lpstr>
      <vt:lpstr>Calibri</vt:lpstr>
      <vt:lpstr>STXingkai</vt:lpstr>
      <vt:lpstr>Wingdings</vt:lpstr>
      <vt:lpstr>Microsoft YaHei</vt:lpstr>
      <vt:lpstr>SimSun</vt:lpstr>
      <vt:lpstr>Office 主题</vt:lpstr>
      <vt:lpstr>3_Office 主题</vt:lpstr>
      <vt:lpstr>6_Office 主题</vt:lpstr>
      <vt:lpstr>1_Office 主题</vt:lpstr>
      <vt:lpstr>4_Office 主题</vt:lpstr>
      <vt:lpstr>7_Office 主题</vt:lpstr>
      <vt:lpstr>8_Office 主题</vt:lpstr>
      <vt:lpstr>9_Office 主题</vt:lpstr>
      <vt:lpstr>10_Office 主题</vt:lpstr>
      <vt:lpstr>11_Office 主题</vt:lpstr>
      <vt:lpstr>12_Office 主题</vt:lpstr>
      <vt:lpstr>13_Office 主题</vt:lpstr>
      <vt:lpstr>14_Office 主题</vt:lpstr>
      <vt:lpstr>15_Office 主题</vt:lpstr>
      <vt:lpstr>16_Office 主题</vt:lpstr>
      <vt:lpstr>17_Office 主题</vt:lpstr>
      <vt:lpstr>2_Office 主题</vt:lpstr>
      <vt:lpstr>5_Office 主题</vt:lpstr>
      <vt:lpstr>18_Office 主题</vt:lpstr>
      <vt:lpstr>Microsoft Word Document</vt:lpstr>
      <vt:lpstr>CMW500应用 Aplicativo CMW500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Wellison Kley Luz De Mendonca</cp:lastModifiedBy>
  <cp:revision>506</cp:revision>
  <dcterms:created xsi:type="dcterms:W3CDTF">2013-11-27T02:16:00Z</dcterms:created>
  <dcterms:modified xsi:type="dcterms:W3CDTF">2021-08-10T14:01:07Z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  <property fmtid="{D5CDD505-2E9C-101B-9397-08002B2CF9AE}" pid="3" name="KSORubyTemplateID">
    <vt:lpwstr>2</vt:lpwstr>
  </property>
</Properties>
</file>